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84" r:id="rId2"/>
    <p:sldMasterId id="2147483698" r:id="rId3"/>
    <p:sldMasterId id="2147483730" r:id="rId4"/>
    <p:sldMasterId id="2147483742" r:id="rId5"/>
    <p:sldMasterId id="2147483763" r:id="rId6"/>
  </p:sldMasterIdLst>
  <p:notesMasterIdLst>
    <p:notesMasterId r:id="rId61"/>
  </p:notesMasterIdLst>
  <p:sldIdLst>
    <p:sldId id="264" r:id="rId7"/>
    <p:sldId id="265" r:id="rId8"/>
    <p:sldId id="313" r:id="rId9"/>
    <p:sldId id="329" r:id="rId10"/>
    <p:sldId id="315" r:id="rId11"/>
    <p:sldId id="356" r:id="rId12"/>
    <p:sldId id="266" r:id="rId13"/>
    <p:sldId id="358" r:id="rId14"/>
    <p:sldId id="269" r:id="rId15"/>
    <p:sldId id="321" r:id="rId16"/>
    <p:sldId id="322" r:id="rId17"/>
    <p:sldId id="405" r:id="rId18"/>
    <p:sldId id="330" r:id="rId19"/>
    <p:sldId id="331" r:id="rId20"/>
    <p:sldId id="273" r:id="rId21"/>
    <p:sldId id="274" r:id="rId22"/>
    <p:sldId id="275" r:id="rId23"/>
    <p:sldId id="323" r:id="rId24"/>
    <p:sldId id="324" r:id="rId25"/>
    <p:sldId id="357" r:id="rId26"/>
    <p:sldId id="278" r:id="rId27"/>
    <p:sldId id="325" r:id="rId28"/>
    <p:sldId id="317" r:id="rId29"/>
    <p:sldId id="312" r:id="rId30"/>
    <p:sldId id="354" r:id="rId31"/>
    <p:sldId id="311" r:id="rId32"/>
    <p:sldId id="407" r:id="rId33"/>
    <p:sldId id="366" r:id="rId34"/>
    <p:sldId id="379" r:id="rId35"/>
    <p:sldId id="391" r:id="rId36"/>
    <p:sldId id="381" r:id="rId37"/>
    <p:sldId id="380" r:id="rId38"/>
    <p:sldId id="377" r:id="rId39"/>
    <p:sldId id="382" r:id="rId40"/>
    <p:sldId id="397" r:id="rId41"/>
    <p:sldId id="389" r:id="rId42"/>
    <p:sldId id="383" r:id="rId43"/>
    <p:sldId id="384" r:id="rId44"/>
    <p:sldId id="387" r:id="rId45"/>
    <p:sldId id="388" r:id="rId46"/>
    <p:sldId id="398" r:id="rId47"/>
    <p:sldId id="399" r:id="rId48"/>
    <p:sldId id="400" r:id="rId49"/>
    <p:sldId id="283" r:id="rId50"/>
    <p:sldId id="335" r:id="rId51"/>
    <p:sldId id="336" r:id="rId52"/>
    <p:sldId id="337" r:id="rId53"/>
    <p:sldId id="401" r:id="rId54"/>
    <p:sldId id="348" r:id="rId55"/>
    <p:sldId id="350" r:id="rId56"/>
    <p:sldId id="403" r:id="rId57"/>
    <p:sldId id="402" r:id="rId58"/>
    <p:sldId id="404" r:id="rId59"/>
    <p:sldId id="406" r:id="rId6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857" autoAdjust="0"/>
    <p:restoredTop sz="94660"/>
  </p:normalViewPr>
  <p:slideViewPr>
    <p:cSldViewPr snapToGrid="0" snapToObjects="1">
      <p:cViewPr varScale="1">
        <p:scale>
          <a:sx n="63" d="100"/>
          <a:sy n="63" d="100"/>
        </p:scale>
        <p:origin x="806" y="62"/>
      </p:cViewPr>
      <p:guideLst>
        <p:guide orient="horz" pos="2160"/>
        <p:guide pos="2880"/>
      </p:guideLst>
    </p:cSldViewPr>
  </p:slideViewPr>
  <p:notesTextViewPr>
    <p:cViewPr>
      <p:scale>
        <a:sx n="100" d="100"/>
        <a:sy n="100" d="100"/>
      </p:scale>
      <p:origin x="0" y="0"/>
    </p:cViewPr>
  </p:notesTextViewPr>
  <p:sorterViewPr>
    <p:cViewPr>
      <p:scale>
        <a:sx n="119" d="100"/>
        <a:sy n="119" d="100"/>
      </p:scale>
      <p:origin x="0" y="175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DB7DB1-669A-9E43-91FF-C4DAE0B23561}" type="datetimeFigureOut">
              <a:rPr lang="en-US" smtClean="0"/>
              <a:t>1/3/2017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BF476E-C413-084A-8967-306DA5B5B6F4}" type="slidenum">
              <a:rPr lang="en-US" smtClean="0"/>
              <a:t>‹#›</a:t>
            </a:fld>
            <a:endParaRPr lang="en-US"/>
          </a:p>
        </p:txBody>
      </p:sp>
    </p:spTree>
    <p:extLst>
      <p:ext uri="{BB962C8B-B14F-4D97-AF65-F5344CB8AC3E}">
        <p14:creationId xmlns:p14="http://schemas.microsoft.com/office/powerpoint/2010/main" val="404274020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p:cNvSpPr>
            <a:spLocks noGrp="1" noRot="1" noChangeAspect="1"/>
          </p:cNvSpPr>
          <p:nvPr>
            <p:ph type="sldImg"/>
          </p:nvPr>
        </p:nvSpPr>
        <p:spPr>
          <a:ln/>
        </p:spPr>
      </p:sp>
      <p:sp>
        <p:nvSpPr>
          <p:cNvPr id="106498"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dirty="0"/>
          </a:p>
        </p:txBody>
      </p:sp>
      <p:sp>
        <p:nvSpPr>
          <p:cNvPr id="106499"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charset="0"/>
                <a:ea typeface="ＭＳ Ｐゴシック" charset="0"/>
                <a:cs typeface="ＭＳ Ｐゴシック" charset="0"/>
              </a:defRPr>
            </a:lvl1pPr>
            <a:lvl2pPr marL="742950" indent="-285750" eaLnBrk="0" hangingPunct="0">
              <a:defRPr sz="2400">
                <a:solidFill>
                  <a:schemeClr val="tx1"/>
                </a:solidFill>
                <a:latin typeface="Tahoma" charset="0"/>
                <a:ea typeface="ＭＳ Ｐゴシック" charset="0"/>
              </a:defRPr>
            </a:lvl2pPr>
            <a:lvl3pPr marL="1143000" indent="-228600" eaLnBrk="0" hangingPunct="0">
              <a:defRPr sz="2400">
                <a:solidFill>
                  <a:schemeClr val="tx1"/>
                </a:solidFill>
                <a:latin typeface="Tahoma" charset="0"/>
                <a:ea typeface="ＭＳ Ｐゴシック" charset="0"/>
              </a:defRPr>
            </a:lvl3pPr>
            <a:lvl4pPr marL="1600200" indent="-228600" eaLnBrk="0" hangingPunct="0">
              <a:defRPr sz="2400">
                <a:solidFill>
                  <a:schemeClr val="tx1"/>
                </a:solidFill>
                <a:latin typeface="Tahoma" charset="0"/>
                <a:ea typeface="ＭＳ Ｐゴシック" charset="0"/>
              </a:defRPr>
            </a:lvl4pPr>
            <a:lvl5pPr marL="2057400" indent="-228600" eaLnBrk="0" hangingPunct="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eaLnBrk="1" hangingPunct="1"/>
            <a:fld id="{0771CBA9-A98D-8A49-9EED-16D0E95B93A9}" type="slidenum">
              <a:rPr lang="en-US" sz="1200">
                <a:solidFill>
                  <a:prstClr val="black"/>
                </a:solidFill>
                <a:latin typeface="Arial" charset="0"/>
              </a:rPr>
              <a:pPr eaLnBrk="1" hangingPunct="1"/>
              <a:t>1</a:t>
            </a:fld>
            <a:endParaRPr lang="en-US" sz="1200">
              <a:solidFill>
                <a:prstClr val="black"/>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charset="0"/>
                <a:ea typeface="ＭＳ Ｐゴシック" charset="0"/>
                <a:cs typeface="ＭＳ Ｐゴシック" charset="0"/>
              </a:defRPr>
            </a:lvl1pPr>
            <a:lvl2pPr marL="742950" indent="-285750" eaLnBrk="0" hangingPunct="0">
              <a:defRPr sz="2400">
                <a:solidFill>
                  <a:schemeClr val="tx1"/>
                </a:solidFill>
                <a:latin typeface="Tahoma" charset="0"/>
                <a:ea typeface="ＭＳ Ｐゴシック" charset="0"/>
              </a:defRPr>
            </a:lvl2pPr>
            <a:lvl3pPr marL="1143000" indent="-228600" eaLnBrk="0" hangingPunct="0">
              <a:defRPr sz="2400">
                <a:solidFill>
                  <a:schemeClr val="tx1"/>
                </a:solidFill>
                <a:latin typeface="Tahoma" charset="0"/>
                <a:ea typeface="ＭＳ Ｐゴシック" charset="0"/>
              </a:defRPr>
            </a:lvl3pPr>
            <a:lvl4pPr marL="1600200" indent="-228600" eaLnBrk="0" hangingPunct="0">
              <a:defRPr sz="2400">
                <a:solidFill>
                  <a:schemeClr val="tx1"/>
                </a:solidFill>
                <a:latin typeface="Tahoma" charset="0"/>
                <a:ea typeface="ＭＳ Ｐゴシック" charset="0"/>
              </a:defRPr>
            </a:lvl4pPr>
            <a:lvl5pPr marL="2057400" indent="-228600" eaLnBrk="0" hangingPunct="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eaLnBrk="1" hangingPunct="1"/>
            <a:fld id="{FEC58141-B1A6-2F4F-974A-D4BF8199E9D9}" type="slidenum">
              <a:rPr lang="en-US" sz="1200">
                <a:solidFill>
                  <a:prstClr val="black"/>
                </a:solidFill>
                <a:latin typeface="Arial" charset="0"/>
              </a:rPr>
              <a:pPr eaLnBrk="1" hangingPunct="1"/>
              <a:t>2</a:t>
            </a:fld>
            <a:endParaRPr lang="en-US" sz="1200">
              <a:solidFill>
                <a:prstClr val="black"/>
              </a:solidFill>
              <a:latin typeface="Arial" charset="0"/>
            </a:endParaRPr>
          </a:p>
        </p:txBody>
      </p:sp>
      <p:sp>
        <p:nvSpPr>
          <p:cNvPr id="108546" name="Rectangle 2"/>
          <p:cNvSpPr>
            <a:spLocks noGrp="1" noRot="1" noChangeAspect="1" noChangeArrowheads="1" noTextEdit="1"/>
          </p:cNvSpPr>
          <p:nvPr>
            <p:ph type="sldImg"/>
          </p:nvPr>
        </p:nvSpPr>
        <p:spPr>
          <a:xfrm>
            <a:off x="1144588" y="685800"/>
            <a:ext cx="4572000" cy="3429000"/>
          </a:xfrm>
          <a:ln/>
        </p:spPr>
      </p:sp>
      <p:sp>
        <p:nvSpPr>
          <p:cNvPr id="10854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0FE19D-DFFE-884D-A05C-E653F89755C6}" type="slidenum">
              <a:rPr lang="en-US" smtClean="0">
                <a:solidFill>
                  <a:prstClr val="black"/>
                </a:solidFill>
                <a:latin typeface="Calibri"/>
              </a:rPr>
              <a:pPr/>
              <a:t>16</a:t>
            </a:fld>
            <a:endParaRPr lang="en-US">
              <a:solidFill>
                <a:prstClr val="black"/>
              </a:solidFill>
              <a:latin typeface="Calibri"/>
            </a:endParaRPr>
          </a:p>
        </p:txBody>
      </p:sp>
    </p:spTree>
    <p:extLst>
      <p:ext uri="{BB962C8B-B14F-4D97-AF65-F5344CB8AC3E}">
        <p14:creationId xmlns:p14="http://schemas.microsoft.com/office/powerpoint/2010/main" val="1514511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ahoma" charset="0"/>
                <a:ea typeface="ＭＳ Ｐゴシック" charset="0"/>
                <a:cs typeface="ＭＳ Ｐゴシック" charset="0"/>
              </a:defRPr>
            </a:lvl1pPr>
            <a:lvl2pPr marL="742950" indent="-285750" eaLnBrk="0" hangingPunct="0">
              <a:defRPr sz="2400">
                <a:solidFill>
                  <a:schemeClr val="tx1"/>
                </a:solidFill>
                <a:latin typeface="Tahoma" charset="0"/>
                <a:ea typeface="ＭＳ Ｐゴシック" charset="0"/>
              </a:defRPr>
            </a:lvl2pPr>
            <a:lvl3pPr marL="1143000" indent="-228600" eaLnBrk="0" hangingPunct="0">
              <a:defRPr sz="2400">
                <a:solidFill>
                  <a:schemeClr val="tx1"/>
                </a:solidFill>
                <a:latin typeface="Tahoma" charset="0"/>
                <a:ea typeface="ＭＳ Ｐゴシック" charset="0"/>
              </a:defRPr>
            </a:lvl3pPr>
            <a:lvl4pPr marL="1600200" indent="-228600" eaLnBrk="0" hangingPunct="0">
              <a:defRPr sz="2400">
                <a:solidFill>
                  <a:schemeClr val="tx1"/>
                </a:solidFill>
                <a:latin typeface="Tahoma" charset="0"/>
                <a:ea typeface="ＭＳ Ｐゴシック" charset="0"/>
              </a:defRPr>
            </a:lvl4pPr>
            <a:lvl5pPr marL="2057400" indent="-228600" eaLnBrk="0" hangingPunct="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eaLnBrk="1" hangingPunct="1"/>
            <a:fld id="{8A57BE84-8F3D-334C-A382-4F8705A58BDE}" type="slidenum">
              <a:rPr lang="en-US" sz="1200">
                <a:solidFill>
                  <a:prstClr val="black"/>
                </a:solidFill>
                <a:latin typeface="Arial" charset="0"/>
                <a:cs typeface="Arial" charset="0"/>
              </a:rPr>
              <a:pPr eaLnBrk="1" hangingPunct="1"/>
              <a:t>29</a:t>
            </a:fld>
            <a:endParaRPr lang="en-US" sz="1200">
              <a:solidFill>
                <a:prstClr val="black"/>
              </a:solidFill>
              <a:latin typeface="Arial" charset="0"/>
              <a:cs typeface="Arial" charset="0"/>
            </a:endParaRPr>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r>
              <a:rPr lang="en-US"/>
              <a:t>Click to edit Master title style</a:t>
            </a:r>
            <a:endParaRPr/>
          </a:p>
        </p:txBody>
      </p:sp>
      <p:sp>
        <p:nvSpPr>
          <p:cNvPr id="53" name="Shape 53"/>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pPr lvl="0"/>
            <a:r>
              <a:rPr lang="en-US"/>
              <a:t>Click to edit Master text styles</a:t>
            </a:r>
          </a:p>
        </p:txBody>
      </p:sp>
      <p:sp>
        <p:nvSpPr>
          <p:cNvPr id="54" name="Shape 54"/>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pPr lvl="0"/>
            <a:r>
              <a:rPr lang="en-US"/>
              <a:t>Click to edit Master text styles</a:t>
            </a:r>
          </a:p>
        </p:txBody>
      </p:sp>
      <p:sp>
        <p:nvSpPr>
          <p:cNvPr id="55" name="Shape 55"/>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pPr lvl="0"/>
            <a:r>
              <a:rPr lang="en-US"/>
              <a:t>Click to edit Master text styles</a:t>
            </a:r>
          </a:p>
        </p:txBody>
      </p:sp>
      <p:sp>
        <p:nvSpPr>
          <p:cNvPr id="56" name="Shape 56"/>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pPr lvl="0"/>
            <a:r>
              <a:rPr lang="en-US"/>
              <a:t>Click to edit Master text styles</a:t>
            </a:r>
          </a:p>
        </p:txBody>
      </p:sp>
      <p:sp>
        <p:nvSpPr>
          <p:cNvPr id="57" name="Shape 57"/>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8" name="Shape 5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9" name="Shape 59"/>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2106655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42"/>
        <p:cNvGrpSpPr/>
        <p:nvPr/>
      </p:nvGrpSpPr>
      <p:grpSpPr>
        <a:xfrm>
          <a:off x="0" y="0"/>
          <a:ext cx="0" cy="0"/>
          <a:chOff x="0" y="0"/>
          <a:chExt cx="0" cy="0"/>
        </a:xfrm>
      </p:grpSpPr>
      <p:sp>
        <p:nvSpPr>
          <p:cNvPr id="543" name="Shape 543"/>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544" name="Shape 544"/>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45" name="Shape 545"/>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46" name="Shape 546"/>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47" name="Shape 547"/>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48" name="Shape 54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algn="r">
              <a:buSzPct val="25000"/>
            </a:pPr>
            <a:fld id="{00000000-1234-1234-1234-123412341234}" type="slidenum">
              <a:rPr lang="en-US">
                <a:latin typeface="Verdana"/>
                <a:ea typeface="Verdana"/>
                <a:cs typeface="Verdana"/>
                <a:sym typeface="Verdana"/>
              </a:rPr>
              <a:pPr algn="r">
                <a:buSzPct val="25000"/>
              </a:pPr>
              <a:t>‹#›</a:t>
            </a:fld>
            <a:endParaRPr lang="en-US">
              <a:latin typeface="Verdana"/>
              <a:ea typeface="Verdana"/>
              <a:cs typeface="Verdana"/>
              <a:sym typeface="Verdana"/>
            </a:endParaRPr>
          </a:p>
        </p:txBody>
      </p:sp>
    </p:spTree>
    <p:extLst>
      <p:ext uri="{BB962C8B-B14F-4D97-AF65-F5344CB8AC3E}">
        <p14:creationId xmlns:p14="http://schemas.microsoft.com/office/powerpoint/2010/main" val="4154504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549"/>
        <p:cNvGrpSpPr/>
        <p:nvPr/>
      </p:nvGrpSpPr>
      <p:grpSpPr>
        <a:xfrm>
          <a:off x="0" y="0"/>
          <a:ext cx="0" cy="0"/>
          <a:chOff x="0" y="0"/>
          <a:chExt cx="0" cy="0"/>
        </a:xfrm>
      </p:grpSpPr>
      <p:sp>
        <p:nvSpPr>
          <p:cNvPr id="550" name="Shape 55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51" name="Shape 551"/>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indent="0" rtl="0">
              <a:spcBef>
                <a:spcPts val="0"/>
              </a:spcBef>
              <a:buFont typeface="Verdana"/>
              <a:buNone/>
              <a:defRPr/>
            </a:lvl1pPr>
            <a:lvl2pPr marL="457200" indent="0" rtl="0">
              <a:spcBef>
                <a:spcPts val="0"/>
              </a:spcBef>
              <a:buFont typeface="Verdana"/>
              <a:buNone/>
              <a:defRPr/>
            </a:lvl2pPr>
            <a:lvl3pPr marL="914400" indent="0" rtl="0">
              <a:spcBef>
                <a:spcPts val="0"/>
              </a:spcBef>
              <a:buFont typeface="Verdana"/>
              <a:buNone/>
              <a:defRPr/>
            </a:lvl3pPr>
            <a:lvl4pPr marL="1371600" indent="0" rtl="0">
              <a:spcBef>
                <a:spcPts val="0"/>
              </a:spcBef>
              <a:buFont typeface="Verdana"/>
              <a:buNone/>
              <a:defRPr/>
            </a:lvl4pPr>
            <a:lvl5pPr marL="1828800" indent="0" rtl="0">
              <a:spcBef>
                <a:spcPts val="0"/>
              </a:spcBef>
              <a:buFont typeface="Verdana"/>
              <a:buNone/>
              <a:defRPr/>
            </a:lvl5pPr>
            <a:lvl6pPr marL="2286000" indent="0" rtl="0">
              <a:spcBef>
                <a:spcPts val="0"/>
              </a:spcBef>
              <a:buFont typeface="Verdana"/>
              <a:buNone/>
              <a:defRPr/>
            </a:lvl6pPr>
            <a:lvl7pPr marL="2743200" indent="0" rtl="0">
              <a:spcBef>
                <a:spcPts val="0"/>
              </a:spcBef>
              <a:buFont typeface="Verdana"/>
              <a:buNone/>
              <a:defRPr/>
            </a:lvl7pPr>
            <a:lvl8pPr marL="3200400" indent="0" rtl="0">
              <a:spcBef>
                <a:spcPts val="0"/>
              </a:spcBef>
              <a:buFont typeface="Verdana"/>
              <a:buNone/>
              <a:defRPr/>
            </a:lvl8pPr>
            <a:lvl9pPr marL="3657600" indent="0" rtl="0">
              <a:spcBef>
                <a:spcPts val="0"/>
              </a:spcBef>
              <a:buFont typeface="Verdana"/>
              <a:buNone/>
              <a:defRPr/>
            </a:lvl9pPr>
          </a:lstStyle>
          <a:p>
            <a:endParaRPr/>
          </a:p>
        </p:txBody>
      </p:sp>
      <p:sp>
        <p:nvSpPr>
          <p:cNvPr id="552" name="Shape 552"/>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53" name="Shape 553"/>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indent="0" rtl="0">
              <a:spcBef>
                <a:spcPts val="0"/>
              </a:spcBef>
              <a:buFont typeface="Verdana"/>
              <a:buNone/>
              <a:defRPr/>
            </a:lvl1pPr>
            <a:lvl2pPr marL="457200" indent="0" rtl="0">
              <a:spcBef>
                <a:spcPts val="0"/>
              </a:spcBef>
              <a:buFont typeface="Verdana"/>
              <a:buNone/>
              <a:defRPr/>
            </a:lvl2pPr>
            <a:lvl3pPr marL="914400" indent="0" rtl="0">
              <a:spcBef>
                <a:spcPts val="0"/>
              </a:spcBef>
              <a:buFont typeface="Verdana"/>
              <a:buNone/>
              <a:defRPr/>
            </a:lvl3pPr>
            <a:lvl4pPr marL="1371600" indent="0" rtl="0">
              <a:spcBef>
                <a:spcPts val="0"/>
              </a:spcBef>
              <a:buFont typeface="Verdana"/>
              <a:buNone/>
              <a:defRPr/>
            </a:lvl4pPr>
            <a:lvl5pPr marL="1828800" indent="0" rtl="0">
              <a:spcBef>
                <a:spcPts val="0"/>
              </a:spcBef>
              <a:buFont typeface="Verdana"/>
              <a:buNone/>
              <a:defRPr/>
            </a:lvl5pPr>
            <a:lvl6pPr marL="2286000" indent="0" rtl="0">
              <a:spcBef>
                <a:spcPts val="0"/>
              </a:spcBef>
              <a:buFont typeface="Verdana"/>
              <a:buNone/>
              <a:defRPr/>
            </a:lvl6pPr>
            <a:lvl7pPr marL="2743200" indent="0" rtl="0">
              <a:spcBef>
                <a:spcPts val="0"/>
              </a:spcBef>
              <a:buFont typeface="Verdana"/>
              <a:buNone/>
              <a:defRPr/>
            </a:lvl7pPr>
            <a:lvl8pPr marL="3200400" indent="0" rtl="0">
              <a:spcBef>
                <a:spcPts val="0"/>
              </a:spcBef>
              <a:buFont typeface="Verdana"/>
              <a:buNone/>
              <a:defRPr/>
            </a:lvl8pPr>
            <a:lvl9pPr marL="3657600" indent="0" rtl="0">
              <a:spcBef>
                <a:spcPts val="0"/>
              </a:spcBef>
              <a:buFont typeface="Verdana"/>
              <a:buNone/>
              <a:defRPr/>
            </a:lvl9pPr>
          </a:lstStyle>
          <a:p>
            <a:endParaRPr/>
          </a:p>
        </p:txBody>
      </p:sp>
      <p:sp>
        <p:nvSpPr>
          <p:cNvPr id="554" name="Shape 554"/>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55" name="Shape 555"/>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56" name="Shape 556"/>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57" name="Shape 557"/>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algn="r">
              <a:buSzPct val="25000"/>
            </a:pPr>
            <a:fld id="{00000000-1234-1234-1234-123412341234}" type="slidenum">
              <a:rPr lang="en-US">
                <a:latin typeface="Verdana"/>
                <a:ea typeface="Verdana"/>
                <a:cs typeface="Verdana"/>
                <a:sym typeface="Verdana"/>
              </a:rPr>
              <a:pPr algn="r">
                <a:buSzPct val="25000"/>
              </a:pPr>
              <a:t>‹#›</a:t>
            </a:fld>
            <a:endParaRPr lang="en-US">
              <a:latin typeface="Verdana"/>
              <a:ea typeface="Verdana"/>
              <a:cs typeface="Verdana"/>
              <a:sym typeface="Verdana"/>
            </a:endParaRPr>
          </a:p>
        </p:txBody>
      </p:sp>
    </p:spTree>
    <p:extLst>
      <p:ext uri="{BB962C8B-B14F-4D97-AF65-F5344CB8AC3E}">
        <p14:creationId xmlns:p14="http://schemas.microsoft.com/office/powerpoint/2010/main" val="7016544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58"/>
        <p:cNvGrpSpPr/>
        <p:nvPr/>
      </p:nvGrpSpPr>
      <p:grpSpPr>
        <a:xfrm>
          <a:off x="0" y="0"/>
          <a:ext cx="0" cy="0"/>
          <a:chOff x="0" y="0"/>
          <a:chExt cx="0" cy="0"/>
        </a:xfrm>
      </p:grpSpPr>
      <p:sp>
        <p:nvSpPr>
          <p:cNvPr id="559" name="Shape 55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560" name="Shape 560"/>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61" name="Shape 561"/>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62" name="Shape 562"/>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algn="r">
              <a:buSzPct val="25000"/>
            </a:pPr>
            <a:fld id="{00000000-1234-1234-1234-123412341234}" type="slidenum">
              <a:rPr lang="en-US">
                <a:latin typeface="Verdana"/>
                <a:ea typeface="Verdana"/>
                <a:cs typeface="Verdana"/>
                <a:sym typeface="Verdana"/>
              </a:rPr>
              <a:pPr algn="r">
                <a:buSzPct val="25000"/>
              </a:pPr>
              <a:t>‹#›</a:t>
            </a:fld>
            <a:endParaRPr lang="en-US">
              <a:latin typeface="Verdana"/>
              <a:ea typeface="Verdana"/>
              <a:cs typeface="Verdana"/>
              <a:sym typeface="Verdana"/>
            </a:endParaRPr>
          </a:p>
        </p:txBody>
      </p:sp>
    </p:spTree>
    <p:extLst>
      <p:ext uri="{BB962C8B-B14F-4D97-AF65-F5344CB8AC3E}">
        <p14:creationId xmlns:p14="http://schemas.microsoft.com/office/powerpoint/2010/main" val="23144056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63"/>
        <p:cNvGrpSpPr/>
        <p:nvPr/>
      </p:nvGrpSpPr>
      <p:grpSpPr>
        <a:xfrm>
          <a:off x="0" y="0"/>
          <a:ext cx="0" cy="0"/>
          <a:chOff x="0" y="0"/>
          <a:chExt cx="0" cy="0"/>
        </a:xfrm>
      </p:grpSpPr>
      <p:sp>
        <p:nvSpPr>
          <p:cNvPr id="564" name="Shape 564"/>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65" name="Shape 565"/>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66" name="Shape 566"/>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algn="r">
              <a:buSzPct val="25000"/>
            </a:pPr>
            <a:fld id="{00000000-1234-1234-1234-123412341234}" type="slidenum">
              <a:rPr lang="en-US">
                <a:latin typeface="Verdana"/>
                <a:ea typeface="Verdana"/>
                <a:cs typeface="Verdana"/>
                <a:sym typeface="Verdana"/>
              </a:rPr>
              <a:pPr algn="r">
                <a:buSzPct val="25000"/>
              </a:pPr>
              <a:t>‹#›</a:t>
            </a:fld>
            <a:endParaRPr lang="en-US">
              <a:latin typeface="Verdana"/>
              <a:ea typeface="Verdana"/>
              <a:cs typeface="Verdana"/>
              <a:sym typeface="Verdana"/>
            </a:endParaRPr>
          </a:p>
        </p:txBody>
      </p:sp>
    </p:spTree>
    <p:extLst>
      <p:ext uri="{BB962C8B-B14F-4D97-AF65-F5344CB8AC3E}">
        <p14:creationId xmlns:p14="http://schemas.microsoft.com/office/powerpoint/2010/main" val="6355238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67"/>
        <p:cNvGrpSpPr/>
        <p:nvPr/>
      </p:nvGrpSpPr>
      <p:grpSpPr>
        <a:xfrm>
          <a:off x="0" y="0"/>
          <a:ext cx="0" cy="0"/>
          <a:chOff x="0" y="0"/>
          <a:chExt cx="0" cy="0"/>
        </a:xfrm>
      </p:grpSpPr>
      <p:sp>
        <p:nvSpPr>
          <p:cNvPr id="568" name="Shape 568"/>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69" name="Shape 569"/>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70" name="Shape 570"/>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indent="0" rtl="0">
              <a:spcBef>
                <a:spcPts val="0"/>
              </a:spcBef>
              <a:buFont typeface="Verdana"/>
              <a:buNone/>
              <a:defRPr/>
            </a:lvl1pPr>
            <a:lvl2pPr marL="457200" indent="0" rtl="0">
              <a:spcBef>
                <a:spcPts val="0"/>
              </a:spcBef>
              <a:buFont typeface="Verdana"/>
              <a:buNone/>
              <a:defRPr/>
            </a:lvl2pPr>
            <a:lvl3pPr marL="914400" indent="0" rtl="0">
              <a:spcBef>
                <a:spcPts val="0"/>
              </a:spcBef>
              <a:buFont typeface="Verdana"/>
              <a:buNone/>
              <a:defRPr/>
            </a:lvl3pPr>
            <a:lvl4pPr marL="1371600" indent="0" rtl="0">
              <a:spcBef>
                <a:spcPts val="0"/>
              </a:spcBef>
              <a:buFont typeface="Verdana"/>
              <a:buNone/>
              <a:defRPr/>
            </a:lvl4pPr>
            <a:lvl5pPr marL="1828800" indent="0" rtl="0">
              <a:spcBef>
                <a:spcPts val="0"/>
              </a:spcBef>
              <a:buFont typeface="Verdana"/>
              <a:buNone/>
              <a:defRPr/>
            </a:lvl5pPr>
            <a:lvl6pPr marL="2286000" indent="0" rtl="0">
              <a:spcBef>
                <a:spcPts val="0"/>
              </a:spcBef>
              <a:buFont typeface="Verdana"/>
              <a:buNone/>
              <a:defRPr/>
            </a:lvl6pPr>
            <a:lvl7pPr marL="2743200" indent="0" rtl="0">
              <a:spcBef>
                <a:spcPts val="0"/>
              </a:spcBef>
              <a:buFont typeface="Verdana"/>
              <a:buNone/>
              <a:defRPr/>
            </a:lvl7pPr>
            <a:lvl8pPr marL="3200400" indent="0" rtl="0">
              <a:spcBef>
                <a:spcPts val="0"/>
              </a:spcBef>
              <a:buFont typeface="Verdana"/>
              <a:buNone/>
              <a:defRPr/>
            </a:lvl8pPr>
            <a:lvl9pPr marL="3657600" indent="0" rtl="0">
              <a:spcBef>
                <a:spcPts val="0"/>
              </a:spcBef>
              <a:buFont typeface="Verdana"/>
              <a:buNone/>
              <a:defRPr/>
            </a:lvl9pPr>
          </a:lstStyle>
          <a:p>
            <a:endParaRPr/>
          </a:p>
        </p:txBody>
      </p:sp>
      <p:sp>
        <p:nvSpPr>
          <p:cNvPr id="571" name="Shape 571"/>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72" name="Shape 572"/>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73" name="Shape 573"/>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algn="r">
              <a:buSzPct val="25000"/>
            </a:pPr>
            <a:fld id="{00000000-1234-1234-1234-123412341234}" type="slidenum">
              <a:rPr lang="en-US">
                <a:latin typeface="Verdana"/>
                <a:ea typeface="Verdana"/>
                <a:cs typeface="Verdana"/>
                <a:sym typeface="Verdana"/>
              </a:rPr>
              <a:pPr algn="r">
                <a:buSzPct val="25000"/>
              </a:pPr>
              <a:t>‹#›</a:t>
            </a:fld>
            <a:endParaRPr lang="en-US">
              <a:latin typeface="Verdana"/>
              <a:ea typeface="Verdana"/>
              <a:cs typeface="Verdana"/>
              <a:sym typeface="Verdana"/>
            </a:endParaRPr>
          </a:p>
        </p:txBody>
      </p:sp>
    </p:spTree>
    <p:extLst>
      <p:ext uri="{BB962C8B-B14F-4D97-AF65-F5344CB8AC3E}">
        <p14:creationId xmlns:p14="http://schemas.microsoft.com/office/powerpoint/2010/main" val="187031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574"/>
        <p:cNvGrpSpPr/>
        <p:nvPr/>
      </p:nvGrpSpPr>
      <p:grpSpPr>
        <a:xfrm>
          <a:off x="0" y="0"/>
          <a:ext cx="0" cy="0"/>
          <a:chOff x="0" y="0"/>
          <a:chExt cx="0" cy="0"/>
        </a:xfrm>
      </p:grpSpPr>
      <p:sp>
        <p:nvSpPr>
          <p:cNvPr id="575" name="Shape 575"/>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76" name="Shape 576"/>
          <p:cNvSpPr>
            <a:spLocks noGrp="1"/>
          </p:cNvSpPr>
          <p:nvPr>
            <p:ph type="pic" idx="2"/>
          </p:nvPr>
        </p:nvSpPr>
        <p:spPr>
          <a:xfrm>
            <a:off x="1792288" y="612775"/>
            <a:ext cx="5486399" cy="4114800"/>
          </a:xfrm>
          <a:prstGeom prst="rect">
            <a:avLst/>
          </a:prstGeom>
          <a:noFill/>
          <a:ln>
            <a:noFill/>
          </a:ln>
        </p:spPr>
      </p:sp>
      <p:sp>
        <p:nvSpPr>
          <p:cNvPr id="577" name="Shape 577"/>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indent="0" rtl="0">
              <a:spcBef>
                <a:spcPts val="0"/>
              </a:spcBef>
              <a:buFont typeface="Verdana"/>
              <a:buNone/>
              <a:defRPr/>
            </a:lvl1pPr>
            <a:lvl2pPr marL="457200" indent="0" rtl="0">
              <a:spcBef>
                <a:spcPts val="0"/>
              </a:spcBef>
              <a:buFont typeface="Verdana"/>
              <a:buNone/>
              <a:defRPr/>
            </a:lvl2pPr>
            <a:lvl3pPr marL="914400" indent="0" rtl="0">
              <a:spcBef>
                <a:spcPts val="0"/>
              </a:spcBef>
              <a:buFont typeface="Verdana"/>
              <a:buNone/>
              <a:defRPr/>
            </a:lvl3pPr>
            <a:lvl4pPr marL="1371600" indent="0" rtl="0">
              <a:spcBef>
                <a:spcPts val="0"/>
              </a:spcBef>
              <a:buFont typeface="Verdana"/>
              <a:buNone/>
              <a:defRPr/>
            </a:lvl4pPr>
            <a:lvl5pPr marL="1828800" indent="0" rtl="0">
              <a:spcBef>
                <a:spcPts val="0"/>
              </a:spcBef>
              <a:buFont typeface="Verdana"/>
              <a:buNone/>
              <a:defRPr/>
            </a:lvl5pPr>
            <a:lvl6pPr marL="2286000" indent="0" rtl="0">
              <a:spcBef>
                <a:spcPts val="0"/>
              </a:spcBef>
              <a:buFont typeface="Verdana"/>
              <a:buNone/>
              <a:defRPr/>
            </a:lvl6pPr>
            <a:lvl7pPr marL="2743200" indent="0" rtl="0">
              <a:spcBef>
                <a:spcPts val="0"/>
              </a:spcBef>
              <a:buFont typeface="Verdana"/>
              <a:buNone/>
              <a:defRPr/>
            </a:lvl7pPr>
            <a:lvl8pPr marL="3200400" indent="0" rtl="0">
              <a:spcBef>
                <a:spcPts val="0"/>
              </a:spcBef>
              <a:buFont typeface="Verdana"/>
              <a:buNone/>
              <a:defRPr/>
            </a:lvl8pPr>
            <a:lvl9pPr marL="3657600" indent="0" rtl="0">
              <a:spcBef>
                <a:spcPts val="0"/>
              </a:spcBef>
              <a:buFont typeface="Verdana"/>
              <a:buNone/>
              <a:defRPr/>
            </a:lvl9pPr>
          </a:lstStyle>
          <a:p>
            <a:endParaRPr/>
          </a:p>
        </p:txBody>
      </p:sp>
      <p:sp>
        <p:nvSpPr>
          <p:cNvPr id="578" name="Shape 578"/>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79" name="Shape 579"/>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80" name="Shape 580"/>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algn="r">
              <a:buSzPct val="25000"/>
            </a:pPr>
            <a:fld id="{00000000-1234-1234-1234-123412341234}" type="slidenum">
              <a:rPr lang="en-US">
                <a:latin typeface="Verdana"/>
                <a:ea typeface="Verdana"/>
                <a:cs typeface="Verdana"/>
                <a:sym typeface="Verdana"/>
              </a:rPr>
              <a:pPr algn="r">
                <a:buSzPct val="25000"/>
              </a:pPr>
              <a:t>‹#›</a:t>
            </a:fld>
            <a:endParaRPr lang="en-US">
              <a:latin typeface="Verdana"/>
              <a:ea typeface="Verdana"/>
              <a:cs typeface="Verdana"/>
              <a:sym typeface="Verdana"/>
            </a:endParaRPr>
          </a:p>
        </p:txBody>
      </p:sp>
    </p:spTree>
    <p:extLst>
      <p:ext uri="{BB962C8B-B14F-4D97-AF65-F5344CB8AC3E}">
        <p14:creationId xmlns:p14="http://schemas.microsoft.com/office/powerpoint/2010/main" val="7023619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581"/>
        <p:cNvGrpSpPr/>
        <p:nvPr/>
      </p:nvGrpSpPr>
      <p:grpSpPr>
        <a:xfrm>
          <a:off x="0" y="0"/>
          <a:ext cx="0" cy="0"/>
          <a:chOff x="0" y="0"/>
          <a:chExt cx="0" cy="0"/>
        </a:xfrm>
      </p:grpSpPr>
      <p:sp>
        <p:nvSpPr>
          <p:cNvPr id="582" name="Shape 58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583" name="Shape 583"/>
          <p:cNvSpPr txBox="1">
            <a:spLocks noGrp="1"/>
          </p:cNvSpPr>
          <p:nvPr>
            <p:ph type="body" idx="1"/>
          </p:nvPr>
        </p:nvSpPr>
        <p:spPr>
          <a:xfrm rot="5400000">
            <a:off x="2309018" y="-251618"/>
            <a:ext cx="4525963" cy="8229600"/>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Verdana"/>
              <a:buChar char="•"/>
              <a:defRPr/>
            </a:lvl1pPr>
            <a:lvl2pPr marL="742950" indent="-107950" algn="l" rtl="0">
              <a:spcBef>
                <a:spcPts val="560"/>
              </a:spcBef>
              <a:spcAft>
                <a:spcPts val="0"/>
              </a:spcAft>
              <a:buClr>
                <a:schemeClr val="dk1"/>
              </a:buClr>
              <a:buFont typeface="Verdana"/>
              <a:buChar char="–"/>
              <a:defRPr/>
            </a:lvl2pPr>
            <a:lvl3pPr marL="1143000" indent="-76200" algn="l" rtl="0">
              <a:spcBef>
                <a:spcPts val="480"/>
              </a:spcBef>
              <a:spcAft>
                <a:spcPts val="0"/>
              </a:spcAft>
              <a:buClr>
                <a:schemeClr val="dk1"/>
              </a:buClr>
              <a:buFont typeface="Verdana"/>
              <a:buChar char="•"/>
              <a:defRPr/>
            </a:lvl3pPr>
            <a:lvl4pPr marL="1600200" indent="-101600" algn="l" rtl="0">
              <a:spcBef>
                <a:spcPts val="400"/>
              </a:spcBef>
              <a:spcAft>
                <a:spcPts val="0"/>
              </a:spcAft>
              <a:buClr>
                <a:schemeClr val="dk1"/>
              </a:buClr>
              <a:buFont typeface="Verdana"/>
              <a:buChar char="–"/>
              <a:defRPr/>
            </a:lvl4pPr>
            <a:lvl5pPr marL="2057400" indent="-101600" algn="l" rtl="0">
              <a:spcBef>
                <a:spcPts val="400"/>
              </a:spcBef>
              <a:spcAft>
                <a:spcPts val="0"/>
              </a:spcAft>
              <a:buClr>
                <a:schemeClr val="dk1"/>
              </a:buClr>
              <a:buFont typeface="Verdana"/>
              <a:buChar char="»"/>
              <a:defRPr/>
            </a:lvl5pPr>
            <a:lvl6pPr marL="2514600" indent="-101600" algn="l" rtl="0">
              <a:spcBef>
                <a:spcPts val="400"/>
              </a:spcBef>
              <a:spcAft>
                <a:spcPts val="0"/>
              </a:spcAft>
              <a:buClr>
                <a:schemeClr val="dk1"/>
              </a:buClr>
              <a:buFont typeface="Verdana"/>
              <a:buChar char="»"/>
              <a:defRPr/>
            </a:lvl6pPr>
            <a:lvl7pPr marL="2971800" indent="-101600" algn="l" rtl="0">
              <a:spcBef>
                <a:spcPts val="400"/>
              </a:spcBef>
              <a:spcAft>
                <a:spcPts val="0"/>
              </a:spcAft>
              <a:buClr>
                <a:schemeClr val="dk1"/>
              </a:buClr>
              <a:buFont typeface="Verdana"/>
              <a:buChar char="»"/>
              <a:defRPr/>
            </a:lvl7pPr>
            <a:lvl8pPr marL="3429000" indent="-101600" algn="l" rtl="0">
              <a:spcBef>
                <a:spcPts val="400"/>
              </a:spcBef>
              <a:spcAft>
                <a:spcPts val="0"/>
              </a:spcAft>
              <a:buClr>
                <a:schemeClr val="dk1"/>
              </a:buClr>
              <a:buFont typeface="Verdana"/>
              <a:buChar char="»"/>
              <a:defRPr/>
            </a:lvl8pPr>
            <a:lvl9pPr marL="3886200" indent="-101600" algn="l" rtl="0">
              <a:spcBef>
                <a:spcPts val="400"/>
              </a:spcBef>
              <a:spcAft>
                <a:spcPts val="0"/>
              </a:spcAft>
              <a:buClr>
                <a:schemeClr val="dk1"/>
              </a:buClr>
              <a:buFont typeface="Verdana"/>
              <a:buChar char="»"/>
              <a:defRPr/>
            </a:lvl9pPr>
          </a:lstStyle>
          <a:p>
            <a:endParaRPr/>
          </a:p>
        </p:txBody>
      </p:sp>
      <p:sp>
        <p:nvSpPr>
          <p:cNvPr id="584" name="Shape 584"/>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85" name="Shape 585"/>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86" name="Shape 586"/>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algn="r">
              <a:buSzPct val="25000"/>
            </a:pPr>
            <a:fld id="{00000000-1234-1234-1234-123412341234}" type="slidenum">
              <a:rPr lang="en-US">
                <a:latin typeface="Verdana"/>
                <a:ea typeface="Verdana"/>
                <a:cs typeface="Verdana"/>
                <a:sym typeface="Verdana"/>
              </a:rPr>
              <a:pPr algn="r">
                <a:buSzPct val="25000"/>
              </a:pPr>
              <a:t>‹#›</a:t>
            </a:fld>
            <a:endParaRPr lang="en-US">
              <a:latin typeface="Verdana"/>
              <a:ea typeface="Verdana"/>
              <a:cs typeface="Verdana"/>
              <a:sym typeface="Verdana"/>
            </a:endParaRPr>
          </a:p>
        </p:txBody>
      </p:sp>
    </p:spTree>
    <p:extLst>
      <p:ext uri="{BB962C8B-B14F-4D97-AF65-F5344CB8AC3E}">
        <p14:creationId xmlns:p14="http://schemas.microsoft.com/office/powerpoint/2010/main" val="8415064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587"/>
        <p:cNvGrpSpPr/>
        <p:nvPr/>
      </p:nvGrpSpPr>
      <p:grpSpPr>
        <a:xfrm>
          <a:off x="0" y="0"/>
          <a:ext cx="0" cy="0"/>
          <a:chOff x="0" y="0"/>
          <a:chExt cx="0" cy="0"/>
        </a:xfrm>
      </p:grpSpPr>
      <p:sp>
        <p:nvSpPr>
          <p:cNvPr id="588" name="Shape 588"/>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589" name="Shape 589"/>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Verdana"/>
              <a:buChar char="•"/>
              <a:defRPr/>
            </a:lvl1pPr>
            <a:lvl2pPr marL="742950" indent="-107950" algn="l" rtl="0">
              <a:spcBef>
                <a:spcPts val="560"/>
              </a:spcBef>
              <a:spcAft>
                <a:spcPts val="0"/>
              </a:spcAft>
              <a:buClr>
                <a:schemeClr val="dk1"/>
              </a:buClr>
              <a:buFont typeface="Verdana"/>
              <a:buChar char="–"/>
              <a:defRPr/>
            </a:lvl2pPr>
            <a:lvl3pPr marL="1143000" indent="-76200" algn="l" rtl="0">
              <a:spcBef>
                <a:spcPts val="480"/>
              </a:spcBef>
              <a:spcAft>
                <a:spcPts val="0"/>
              </a:spcAft>
              <a:buClr>
                <a:schemeClr val="dk1"/>
              </a:buClr>
              <a:buFont typeface="Verdana"/>
              <a:buChar char="•"/>
              <a:defRPr/>
            </a:lvl3pPr>
            <a:lvl4pPr marL="1600200" indent="-101600" algn="l" rtl="0">
              <a:spcBef>
                <a:spcPts val="400"/>
              </a:spcBef>
              <a:spcAft>
                <a:spcPts val="0"/>
              </a:spcAft>
              <a:buClr>
                <a:schemeClr val="dk1"/>
              </a:buClr>
              <a:buFont typeface="Verdana"/>
              <a:buChar char="–"/>
              <a:defRPr/>
            </a:lvl4pPr>
            <a:lvl5pPr marL="2057400" indent="-101600" algn="l" rtl="0">
              <a:spcBef>
                <a:spcPts val="400"/>
              </a:spcBef>
              <a:spcAft>
                <a:spcPts val="0"/>
              </a:spcAft>
              <a:buClr>
                <a:schemeClr val="dk1"/>
              </a:buClr>
              <a:buFont typeface="Verdana"/>
              <a:buChar char="»"/>
              <a:defRPr/>
            </a:lvl5pPr>
            <a:lvl6pPr marL="2514600" indent="-101600" algn="l" rtl="0">
              <a:spcBef>
                <a:spcPts val="400"/>
              </a:spcBef>
              <a:spcAft>
                <a:spcPts val="0"/>
              </a:spcAft>
              <a:buClr>
                <a:schemeClr val="dk1"/>
              </a:buClr>
              <a:buFont typeface="Verdana"/>
              <a:buChar char="»"/>
              <a:defRPr/>
            </a:lvl6pPr>
            <a:lvl7pPr marL="2971800" indent="-101600" algn="l" rtl="0">
              <a:spcBef>
                <a:spcPts val="400"/>
              </a:spcBef>
              <a:spcAft>
                <a:spcPts val="0"/>
              </a:spcAft>
              <a:buClr>
                <a:schemeClr val="dk1"/>
              </a:buClr>
              <a:buFont typeface="Verdana"/>
              <a:buChar char="»"/>
              <a:defRPr/>
            </a:lvl7pPr>
            <a:lvl8pPr marL="3429000" indent="-101600" algn="l" rtl="0">
              <a:spcBef>
                <a:spcPts val="400"/>
              </a:spcBef>
              <a:spcAft>
                <a:spcPts val="0"/>
              </a:spcAft>
              <a:buClr>
                <a:schemeClr val="dk1"/>
              </a:buClr>
              <a:buFont typeface="Verdana"/>
              <a:buChar char="»"/>
              <a:defRPr/>
            </a:lvl8pPr>
            <a:lvl9pPr marL="3886200" indent="-101600" algn="l" rtl="0">
              <a:spcBef>
                <a:spcPts val="400"/>
              </a:spcBef>
              <a:spcAft>
                <a:spcPts val="0"/>
              </a:spcAft>
              <a:buClr>
                <a:schemeClr val="dk1"/>
              </a:buClr>
              <a:buFont typeface="Verdana"/>
              <a:buChar char="»"/>
              <a:defRPr/>
            </a:lvl9pPr>
          </a:lstStyle>
          <a:p>
            <a:endParaRPr/>
          </a:p>
        </p:txBody>
      </p:sp>
      <p:sp>
        <p:nvSpPr>
          <p:cNvPr id="590" name="Shape 590"/>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91" name="Shape 591"/>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92" name="Shape 592"/>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algn="r">
              <a:buSzPct val="25000"/>
            </a:pPr>
            <a:fld id="{00000000-1234-1234-1234-123412341234}" type="slidenum">
              <a:rPr lang="en-US">
                <a:latin typeface="Verdana"/>
                <a:ea typeface="Verdana"/>
                <a:cs typeface="Verdana"/>
                <a:sym typeface="Verdana"/>
              </a:rPr>
              <a:pPr algn="r">
                <a:buSzPct val="25000"/>
              </a:pPr>
              <a:t>‹#›</a:t>
            </a:fld>
            <a:endParaRPr lang="en-US">
              <a:latin typeface="Verdana"/>
              <a:ea typeface="Verdana"/>
              <a:cs typeface="Verdana"/>
              <a:sym typeface="Verdana"/>
            </a:endParaRPr>
          </a:p>
        </p:txBody>
      </p:sp>
    </p:spTree>
    <p:extLst>
      <p:ext uri="{BB962C8B-B14F-4D97-AF65-F5344CB8AC3E}">
        <p14:creationId xmlns:p14="http://schemas.microsoft.com/office/powerpoint/2010/main" val="1820564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Shape 593"/>
        <p:cNvGrpSpPr/>
        <p:nvPr/>
      </p:nvGrpSpPr>
      <p:grpSpPr>
        <a:xfrm>
          <a:off x="0" y="0"/>
          <a:ext cx="0" cy="0"/>
          <a:chOff x="0" y="0"/>
          <a:chExt cx="0" cy="0"/>
        </a:xfrm>
      </p:grpSpPr>
      <p:sp>
        <p:nvSpPr>
          <p:cNvPr id="594" name="Shape 594"/>
          <p:cNvSpPr txBox="1">
            <a:spLocks noGrp="1"/>
          </p:cNvSpPr>
          <p:nvPr>
            <p:ph type="title"/>
          </p:nvPr>
        </p:nvSpPr>
        <p:spPr>
          <a:xfrm>
            <a:off x="0" y="0"/>
            <a:ext cx="9144000" cy="762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595" name="Shape 595"/>
          <p:cNvSpPr txBox="1">
            <a:spLocks noGrp="1"/>
          </p:cNvSpPr>
          <p:nvPr>
            <p:ph type="body" idx="1"/>
          </p:nvPr>
        </p:nvSpPr>
        <p:spPr>
          <a:xfrm>
            <a:off x="457200" y="1304925"/>
            <a:ext cx="4038599" cy="4525963"/>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Verdana"/>
              <a:buChar char="•"/>
              <a:defRPr/>
            </a:lvl1pPr>
            <a:lvl2pPr marL="742950" indent="-107950" algn="l" rtl="0">
              <a:spcBef>
                <a:spcPts val="560"/>
              </a:spcBef>
              <a:spcAft>
                <a:spcPts val="0"/>
              </a:spcAft>
              <a:buClr>
                <a:schemeClr val="dk1"/>
              </a:buClr>
              <a:buFont typeface="Verdana"/>
              <a:buChar char="–"/>
              <a:defRPr/>
            </a:lvl2pPr>
            <a:lvl3pPr marL="1143000" indent="-76200" algn="l" rtl="0">
              <a:spcBef>
                <a:spcPts val="480"/>
              </a:spcBef>
              <a:spcAft>
                <a:spcPts val="0"/>
              </a:spcAft>
              <a:buClr>
                <a:schemeClr val="dk1"/>
              </a:buClr>
              <a:buFont typeface="Verdana"/>
              <a:buChar char="•"/>
              <a:defRPr/>
            </a:lvl3pPr>
            <a:lvl4pPr marL="1600200" indent="-101600" algn="l" rtl="0">
              <a:spcBef>
                <a:spcPts val="400"/>
              </a:spcBef>
              <a:spcAft>
                <a:spcPts val="0"/>
              </a:spcAft>
              <a:buClr>
                <a:schemeClr val="dk1"/>
              </a:buClr>
              <a:buFont typeface="Verdana"/>
              <a:buChar char="–"/>
              <a:defRPr/>
            </a:lvl4pPr>
            <a:lvl5pPr marL="2057400" indent="-101600" algn="l" rtl="0">
              <a:spcBef>
                <a:spcPts val="400"/>
              </a:spcBef>
              <a:spcAft>
                <a:spcPts val="0"/>
              </a:spcAft>
              <a:buClr>
                <a:schemeClr val="dk1"/>
              </a:buClr>
              <a:buFont typeface="Verdana"/>
              <a:buChar char="»"/>
              <a:defRPr/>
            </a:lvl5pPr>
            <a:lvl6pPr marL="2514600" indent="-101600" algn="l" rtl="0">
              <a:spcBef>
                <a:spcPts val="400"/>
              </a:spcBef>
              <a:spcAft>
                <a:spcPts val="0"/>
              </a:spcAft>
              <a:buClr>
                <a:schemeClr val="dk1"/>
              </a:buClr>
              <a:buFont typeface="Verdana"/>
              <a:buChar char="»"/>
              <a:defRPr/>
            </a:lvl6pPr>
            <a:lvl7pPr marL="2971800" indent="-101600" algn="l" rtl="0">
              <a:spcBef>
                <a:spcPts val="400"/>
              </a:spcBef>
              <a:spcAft>
                <a:spcPts val="0"/>
              </a:spcAft>
              <a:buClr>
                <a:schemeClr val="dk1"/>
              </a:buClr>
              <a:buFont typeface="Verdana"/>
              <a:buChar char="»"/>
              <a:defRPr/>
            </a:lvl7pPr>
            <a:lvl8pPr marL="3429000" indent="-101600" algn="l" rtl="0">
              <a:spcBef>
                <a:spcPts val="400"/>
              </a:spcBef>
              <a:spcAft>
                <a:spcPts val="0"/>
              </a:spcAft>
              <a:buClr>
                <a:schemeClr val="dk1"/>
              </a:buClr>
              <a:buFont typeface="Verdana"/>
              <a:buChar char="»"/>
              <a:defRPr/>
            </a:lvl8pPr>
            <a:lvl9pPr marL="3886200" indent="-101600" algn="l" rtl="0">
              <a:spcBef>
                <a:spcPts val="400"/>
              </a:spcBef>
              <a:spcAft>
                <a:spcPts val="0"/>
              </a:spcAft>
              <a:buClr>
                <a:schemeClr val="dk1"/>
              </a:buClr>
              <a:buFont typeface="Verdana"/>
              <a:buChar char="»"/>
              <a:defRPr/>
            </a:lvl9pPr>
          </a:lstStyle>
          <a:p>
            <a:endParaRPr/>
          </a:p>
        </p:txBody>
      </p:sp>
      <p:sp>
        <p:nvSpPr>
          <p:cNvPr id="596" name="Shape 596"/>
          <p:cNvSpPr txBox="1">
            <a:spLocks noGrp="1"/>
          </p:cNvSpPr>
          <p:nvPr>
            <p:ph type="body" idx="2"/>
          </p:nvPr>
        </p:nvSpPr>
        <p:spPr>
          <a:xfrm>
            <a:off x="4648200" y="1304925"/>
            <a:ext cx="4038599" cy="2185988"/>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Verdana"/>
              <a:buChar char="•"/>
              <a:defRPr/>
            </a:lvl1pPr>
            <a:lvl2pPr marL="742950" indent="-107950" algn="l" rtl="0">
              <a:spcBef>
                <a:spcPts val="560"/>
              </a:spcBef>
              <a:spcAft>
                <a:spcPts val="0"/>
              </a:spcAft>
              <a:buClr>
                <a:schemeClr val="dk1"/>
              </a:buClr>
              <a:buFont typeface="Verdana"/>
              <a:buChar char="–"/>
              <a:defRPr/>
            </a:lvl2pPr>
            <a:lvl3pPr marL="1143000" indent="-76200" algn="l" rtl="0">
              <a:spcBef>
                <a:spcPts val="480"/>
              </a:spcBef>
              <a:spcAft>
                <a:spcPts val="0"/>
              </a:spcAft>
              <a:buClr>
                <a:schemeClr val="dk1"/>
              </a:buClr>
              <a:buFont typeface="Verdana"/>
              <a:buChar char="•"/>
              <a:defRPr/>
            </a:lvl3pPr>
            <a:lvl4pPr marL="1600200" indent="-101600" algn="l" rtl="0">
              <a:spcBef>
                <a:spcPts val="400"/>
              </a:spcBef>
              <a:spcAft>
                <a:spcPts val="0"/>
              </a:spcAft>
              <a:buClr>
                <a:schemeClr val="dk1"/>
              </a:buClr>
              <a:buFont typeface="Verdana"/>
              <a:buChar char="–"/>
              <a:defRPr/>
            </a:lvl4pPr>
            <a:lvl5pPr marL="2057400" indent="-101600" algn="l" rtl="0">
              <a:spcBef>
                <a:spcPts val="400"/>
              </a:spcBef>
              <a:spcAft>
                <a:spcPts val="0"/>
              </a:spcAft>
              <a:buClr>
                <a:schemeClr val="dk1"/>
              </a:buClr>
              <a:buFont typeface="Verdana"/>
              <a:buChar char="»"/>
              <a:defRPr/>
            </a:lvl5pPr>
            <a:lvl6pPr marL="2514600" indent="-101600" algn="l" rtl="0">
              <a:spcBef>
                <a:spcPts val="400"/>
              </a:spcBef>
              <a:spcAft>
                <a:spcPts val="0"/>
              </a:spcAft>
              <a:buClr>
                <a:schemeClr val="dk1"/>
              </a:buClr>
              <a:buFont typeface="Verdana"/>
              <a:buChar char="»"/>
              <a:defRPr/>
            </a:lvl6pPr>
            <a:lvl7pPr marL="2971800" indent="-101600" algn="l" rtl="0">
              <a:spcBef>
                <a:spcPts val="400"/>
              </a:spcBef>
              <a:spcAft>
                <a:spcPts val="0"/>
              </a:spcAft>
              <a:buClr>
                <a:schemeClr val="dk1"/>
              </a:buClr>
              <a:buFont typeface="Verdana"/>
              <a:buChar char="»"/>
              <a:defRPr/>
            </a:lvl7pPr>
            <a:lvl8pPr marL="3429000" indent="-101600" algn="l" rtl="0">
              <a:spcBef>
                <a:spcPts val="400"/>
              </a:spcBef>
              <a:spcAft>
                <a:spcPts val="0"/>
              </a:spcAft>
              <a:buClr>
                <a:schemeClr val="dk1"/>
              </a:buClr>
              <a:buFont typeface="Verdana"/>
              <a:buChar char="»"/>
              <a:defRPr/>
            </a:lvl8pPr>
            <a:lvl9pPr marL="3886200" indent="-101600" algn="l" rtl="0">
              <a:spcBef>
                <a:spcPts val="400"/>
              </a:spcBef>
              <a:spcAft>
                <a:spcPts val="0"/>
              </a:spcAft>
              <a:buClr>
                <a:schemeClr val="dk1"/>
              </a:buClr>
              <a:buFont typeface="Verdana"/>
              <a:buChar char="»"/>
              <a:defRPr/>
            </a:lvl9pPr>
          </a:lstStyle>
          <a:p>
            <a:endParaRPr/>
          </a:p>
        </p:txBody>
      </p:sp>
      <p:sp>
        <p:nvSpPr>
          <p:cNvPr id="597" name="Shape 597"/>
          <p:cNvSpPr txBox="1">
            <a:spLocks noGrp="1"/>
          </p:cNvSpPr>
          <p:nvPr>
            <p:ph type="body" idx="3"/>
          </p:nvPr>
        </p:nvSpPr>
        <p:spPr>
          <a:xfrm>
            <a:off x="4648200" y="3643312"/>
            <a:ext cx="4038599" cy="2187574"/>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Verdana"/>
              <a:buChar char="•"/>
              <a:defRPr/>
            </a:lvl1pPr>
            <a:lvl2pPr marL="742950" indent="-107950" algn="l" rtl="0">
              <a:spcBef>
                <a:spcPts val="560"/>
              </a:spcBef>
              <a:spcAft>
                <a:spcPts val="0"/>
              </a:spcAft>
              <a:buClr>
                <a:schemeClr val="dk1"/>
              </a:buClr>
              <a:buFont typeface="Verdana"/>
              <a:buChar char="–"/>
              <a:defRPr/>
            </a:lvl2pPr>
            <a:lvl3pPr marL="1143000" indent="-76200" algn="l" rtl="0">
              <a:spcBef>
                <a:spcPts val="480"/>
              </a:spcBef>
              <a:spcAft>
                <a:spcPts val="0"/>
              </a:spcAft>
              <a:buClr>
                <a:schemeClr val="dk1"/>
              </a:buClr>
              <a:buFont typeface="Verdana"/>
              <a:buChar char="•"/>
              <a:defRPr/>
            </a:lvl3pPr>
            <a:lvl4pPr marL="1600200" indent="-101600" algn="l" rtl="0">
              <a:spcBef>
                <a:spcPts val="400"/>
              </a:spcBef>
              <a:spcAft>
                <a:spcPts val="0"/>
              </a:spcAft>
              <a:buClr>
                <a:schemeClr val="dk1"/>
              </a:buClr>
              <a:buFont typeface="Verdana"/>
              <a:buChar char="–"/>
              <a:defRPr/>
            </a:lvl4pPr>
            <a:lvl5pPr marL="2057400" indent="-101600" algn="l" rtl="0">
              <a:spcBef>
                <a:spcPts val="400"/>
              </a:spcBef>
              <a:spcAft>
                <a:spcPts val="0"/>
              </a:spcAft>
              <a:buClr>
                <a:schemeClr val="dk1"/>
              </a:buClr>
              <a:buFont typeface="Verdana"/>
              <a:buChar char="»"/>
              <a:defRPr/>
            </a:lvl5pPr>
            <a:lvl6pPr marL="2514600" indent="-101600" algn="l" rtl="0">
              <a:spcBef>
                <a:spcPts val="400"/>
              </a:spcBef>
              <a:spcAft>
                <a:spcPts val="0"/>
              </a:spcAft>
              <a:buClr>
                <a:schemeClr val="dk1"/>
              </a:buClr>
              <a:buFont typeface="Verdana"/>
              <a:buChar char="»"/>
              <a:defRPr/>
            </a:lvl6pPr>
            <a:lvl7pPr marL="2971800" indent="-101600" algn="l" rtl="0">
              <a:spcBef>
                <a:spcPts val="400"/>
              </a:spcBef>
              <a:spcAft>
                <a:spcPts val="0"/>
              </a:spcAft>
              <a:buClr>
                <a:schemeClr val="dk1"/>
              </a:buClr>
              <a:buFont typeface="Verdana"/>
              <a:buChar char="»"/>
              <a:defRPr/>
            </a:lvl7pPr>
            <a:lvl8pPr marL="3429000" indent="-101600" algn="l" rtl="0">
              <a:spcBef>
                <a:spcPts val="400"/>
              </a:spcBef>
              <a:spcAft>
                <a:spcPts val="0"/>
              </a:spcAft>
              <a:buClr>
                <a:schemeClr val="dk1"/>
              </a:buClr>
              <a:buFont typeface="Verdana"/>
              <a:buChar char="»"/>
              <a:defRPr/>
            </a:lvl8pPr>
            <a:lvl9pPr marL="3886200" indent="-101600" algn="l" rtl="0">
              <a:spcBef>
                <a:spcPts val="400"/>
              </a:spcBef>
              <a:spcAft>
                <a:spcPts val="0"/>
              </a:spcAft>
              <a:buClr>
                <a:schemeClr val="dk1"/>
              </a:buClr>
              <a:buFont typeface="Verdana"/>
              <a:buChar char="»"/>
              <a:defRPr/>
            </a:lvl9pPr>
          </a:lstStyle>
          <a:p>
            <a:endParaRPr/>
          </a:p>
        </p:txBody>
      </p:sp>
      <p:sp>
        <p:nvSpPr>
          <p:cNvPr id="598" name="Shape 598"/>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Tree>
    <p:extLst>
      <p:ext uri="{BB962C8B-B14F-4D97-AF65-F5344CB8AC3E}">
        <p14:creationId xmlns:p14="http://schemas.microsoft.com/office/powerpoint/2010/main" val="7638136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Shape 599"/>
        <p:cNvGrpSpPr/>
        <p:nvPr/>
      </p:nvGrpSpPr>
      <p:grpSpPr>
        <a:xfrm>
          <a:off x="0" y="0"/>
          <a:ext cx="0" cy="0"/>
          <a:chOff x="0" y="0"/>
          <a:chExt cx="0" cy="0"/>
        </a:xfrm>
      </p:grpSpPr>
      <p:sp>
        <p:nvSpPr>
          <p:cNvPr id="600" name="Shape 600"/>
          <p:cNvSpPr txBox="1">
            <a:spLocks noGrp="1"/>
          </p:cNvSpPr>
          <p:nvPr>
            <p:ph type="title"/>
          </p:nvPr>
        </p:nvSpPr>
        <p:spPr>
          <a:xfrm>
            <a:off x="0" y="0"/>
            <a:ext cx="9144000" cy="762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601" name="Shape 601"/>
          <p:cNvSpPr txBox="1">
            <a:spLocks noGrp="1"/>
          </p:cNvSpPr>
          <p:nvPr>
            <p:ph type="body" idx="1"/>
          </p:nvPr>
        </p:nvSpPr>
        <p:spPr>
          <a:xfrm>
            <a:off x="457200" y="1304925"/>
            <a:ext cx="4038599" cy="4525963"/>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Verdana"/>
              <a:buChar char="•"/>
              <a:defRPr/>
            </a:lvl1pPr>
            <a:lvl2pPr marL="742950" indent="-107950" algn="l" rtl="0">
              <a:spcBef>
                <a:spcPts val="560"/>
              </a:spcBef>
              <a:spcAft>
                <a:spcPts val="0"/>
              </a:spcAft>
              <a:buClr>
                <a:schemeClr val="dk1"/>
              </a:buClr>
              <a:buFont typeface="Verdana"/>
              <a:buChar char="–"/>
              <a:defRPr/>
            </a:lvl2pPr>
            <a:lvl3pPr marL="1143000" indent="-76200" algn="l" rtl="0">
              <a:spcBef>
                <a:spcPts val="480"/>
              </a:spcBef>
              <a:spcAft>
                <a:spcPts val="0"/>
              </a:spcAft>
              <a:buClr>
                <a:schemeClr val="dk1"/>
              </a:buClr>
              <a:buFont typeface="Verdana"/>
              <a:buChar char="•"/>
              <a:defRPr/>
            </a:lvl3pPr>
            <a:lvl4pPr marL="1600200" indent="-101600" algn="l" rtl="0">
              <a:spcBef>
                <a:spcPts val="400"/>
              </a:spcBef>
              <a:spcAft>
                <a:spcPts val="0"/>
              </a:spcAft>
              <a:buClr>
                <a:schemeClr val="dk1"/>
              </a:buClr>
              <a:buFont typeface="Verdana"/>
              <a:buChar char="–"/>
              <a:defRPr/>
            </a:lvl4pPr>
            <a:lvl5pPr marL="2057400" indent="-101600" algn="l" rtl="0">
              <a:spcBef>
                <a:spcPts val="400"/>
              </a:spcBef>
              <a:spcAft>
                <a:spcPts val="0"/>
              </a:spcAft>
              <a:buClr>
                <a:schemeClr val="dk1"/>
              </a:buClr>
              <a:buFont typeface="Verdana"/>
              <a:buChar char="»"/>
              <a:defRPr/>
            </a:lvl5pPr>
            <a:lvl6pPr marL="2514600" indent="-101600" algn="l" rtl="0">
              <a:spcBef>
                <a:spcPts val="400"/>
              </a:spcBef>
              <a:spcAft>
                <a:spcPts val="0"/>
              </a:spcAft>
              <a:buClr>
                <a:schemeClr val="dk1"/>
              </a:buClr>
              <a:buFont typeface="Verdana"/>
              <a:buChar char="»"/>
              <a:defRPr/>
            </a:lvl6pPr>
            <a:lvl7pPr marL="2971800" indent="-101600" algn="l" rtl="0">
              <a:spcBef>
                <a:spcPts val="400"/>
              </a:spcBef>
              <a:spcAft>
                <a:spcPts val="0"/>
              </a:spcAft>
              <a:buClr>
                <a:schemeClr val="dk1"/>
              </a:buClr>
              <a:buFont typeface="Verdana"/>
              <a:buChar char="»"/>
              <a:defRPr/>
            </a:lvl7pPr>
            <a:lvl8pPr marL="3429000" indent="-101600" algn="l" rtl="0">
              <a:spcBef>
                <a:spcPts val="400"/>
              </a:spcBef>
              <a:spcAft>
                <a:spcPts val="0"/>
              </a:spcAft>
              <a:buClr>
                <a:schemeClr val="dk1"/>
              </a:buClr>
              <a:buFont typeface="Verdana"/>
              <a:buChar char="»"/>
              <a:defRPr/>
            </a:lvl8pPr>
            <a:lvl9pPr marL="3886200" indent="-101600" algn="l" rtl="0">
              <a:spcBef>
                <a:spcPts val="400"/>
              </a:spcBef>
              <a:spcAft>
                <a:spcPts val="0"/>
              </a:spcAft>
              <a:buClr>
                <a:schemeClr val="dk1"/>
              </a:buClr>
              <a:buFont typeface="Verdana"/>
              <a:buChar char="»"/>
              <a:defRPr/>
            </a:lvl9pPr>
          </a:lstStyle>
          <a:p>
            <a:endParaRPr/>
          </a:p>
        </p:txBody>
      </p:sp>
      <p:sp>
        <p:nvSpPr>
          <p:cNvPr id="602" name="Shape 602"/>
          <p:cNvSpPr txBox="1">
            <a:spLocks noGrp="1"/>
          </p:cNvSpPr>
          <p:nvPr>
            <p:ph type="body" idx="2"/>
          </p:nvPr>
        </p:nvSpPr>
        <p:spPr>
          <a:xfrm>
            <a:off x="4648200" y="1304925"/>
            <a:ext cx="4038599" cy="2185988"/>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Verdana"/>
              <a:buChar char="•"/>
              <a:defRPr/>
            </a:lvl1pPr>
            <a:lvl2pPr marL="742950" indent="-107950" algn="l" rtl="0">
              <a:spcBef>
                <a:spcPts val="560"/>
              </a:spcBef>
              <a:spcAft>
                <a:spcPts val="0"/>
              </a:spcAft>
              <a:buClr>
                <a:schemeClr val="dk1"/>
              </a:buClr>
              <a:buFont typeface="Verdana"/>
              <a:buChar char="–"/>
              <a:defRPr/>
            </a:lvl2pPr>
            <a:lvl3pPr marL="1143000" indent="-76200" algn="l" rtl="0">
              <a:spcBef>
                <a:spcPts val="480"/>
              </a:spcBef>
              <a:spcAft>
                <a:spcPts val="0"/>
              </a:spcAft>
              <a:buClr>
                <a:schemeClr val="dk1"/>
              </a:buClr>
              <a:buFont typeface="Verdana"/>
              <a:buChar char="•"/>
              <a:defRPr/>
            </a:lvl3pPr>
            <a:lvl4pPr marL="1600200" indent="-101600" algn="l" rtl="0">
              <a:spcBef>
                <a:spcPts val="400"/>
              </a:spcBef>
              <a:spcAft>
                <a:spcPts val="0"/>
              </a:spcAft>
              <a:buClr>
                <a:schemeClr val="dk1"/>
              </a:buClr>
              <a:buFont typeface="Verdana"/>
              <a:buChar char="–"/>
              <a:defRPr/>
            </a:lvl4pPr>
            <a:lvl5pPr marL="2057400" indent="-101600" algn="l" rtl="0">
              <a:spcBef>
                <a:spcPts val="400"/>
              </a:spcBef>
              <a:spcAft>
                <a:spcPts val="0"/>
              </a:spcAft>
              <a:buClr>
                <a:schemeClr val="dk1"/>
              </a:buClr>
              <a:buFont typeface="Verdana"/>
              <a:buChar char="»"/>
              <a:defRPr/>
            </a:lvl5pPr>
            <a:lvl6pPr marL="2514600" indent="-101600" algn="l" rtl="0">
              <a:spcBef>
                <a:spcPts val="400"/>
              </a:spcBef>
              <a:spcAft>
                <a:spcPts val="0"/>
              </a:spcAft>
              <a:buClr>
                <a:schemeClr val="dk1"/>
              </a:buClr>
              <a:buFont typeface="Verdana"/>
              <a:buChar char="»"/>
              <a:defRPr/>
            </a:lvl6pPr>
            <a:lvl7pPr marL="2971800" indent="-101600" algn="l" rtl="0">
              <a:spcBef>
                <a:spcPts val="400"/>
              </a:spcBef>
              <a:spcAft>
                <a:spcPts val="0"/>
              </a:spcAft>
              <a:buClr>
                <a:schemeClr val="dk1"/>
              </a:buClr>
              <a:buFont typeface="Verdana"/>
              <a:buChar char="»"/>
              <a:defRPr/>
            </a:lvl7pPr>
            <a:lvl8pPr marL="3429000" indent="-101600" algn="l" rtl="0">
              <a:spcBef>
                <a:spcPts val="400"/>
              </a:spcBef>
              <a:spcAft>
                <a:spcPts val="0"/>
              </a:spcAft>
              <a:buClr>
                <a:schemeClr val="dk1"/>
              </a:buClr>
              <a:buFont typeface="Verdana"/>
              <a:buChar char="»"/>
              <a:defRPr/>
            </a:lvl8pPr>
            <a:lvl9pPr marL="3886200" indent="-101600" algn="l" rtl="0">
              <a:spcBef>
                <a:spcPts val="400"/>
              </a:spcBef>
              <a:spcAft>
                <a:spcPts val="0"/>
              </a:spcAft>
              <a:buClr>
                <a:schemeClr val="dk1"/>
              </a:buClr>
              <a:buFont typeface="Verdana"/>
              <a:buChar char="»"/>
              <a:defRPr/>
            </a:lvl9pPr>
          </a:lstStyle>
          <a:p>
            <a:endParaRPr/>
          </a:p>
        </p:txBody>
      </p:sp>
      <p:sp>
        <p:nvSpPr>
          <p:cNvPr id="603" name="Shape 603"/>
          <p:cNvSpPr txBox="1">
            <a:spLocks noGrp="1"/>
          </p:cNvSpPr>
          <p:nvPr>
            <p:ph type="body" idx="3"/>
          </p:nvPr>
        </p:nvSpPr>
        <p:spPr>
          <a:xfrm>
            <a:off x="4648200" y="3643312"/>
            <a:ext cx="4038599" cy="2187574"/>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Verdana"/>
              <a:buChar char="•"/>
              <a:defRPr/>
            </a:lvl1pPr>
            <a:lvl2pPr marL="742950" indent="-107950" algn="l" rtl="0">
              <a:spcBef>
                <a:spcPts val="560"/>
              </a:spcBef>
              <a:spcAft>
                <a:spcPts val="0"/>
              </a:spcAft>
              <a:buClr>
                <a:schemeClr val="dk1"/>
              </a:buClr>
              <a:buFont typeface="Verdana"/>
              <a:buChar char="–"/>
              <a:defRPr/>
            </a:lvl2pPr>
            <a:lvl3pPr marL="1143000" indent="-76200" algn="l" rtl="0">
              <a:spcBef>
                <a:spcPts val="480"/>
              </a:spcBef>
              <a:spcAft>
                <a:spcPts val="0"/>
              </a:spcAft>
              <a:buClr>
                <a:schemeClr val="dk1"/>
              </a:buClr>
              <a:buFont typeface="Verdana"/>
              <a:buChar char="•"/>
              <a:defRPr/>
            </a:lvl3pPr>
            <a:lvl4pPr marL="1600200" indent="-101600" algn="l" rtl="0">
              <a:spcBef>
                <a:spcPts val="400"/>
              </a:spcBef>
              <a:spcAft>
                <a:spcPts val="0"/>
              </a:spcAft>
              <a:buClr>
                <a:schemeClr val="dk1"/>
              </a:buClr>
              <a:buFont typeface="Verdana"/>
              <a:buChar char="–"/>
              <a:defRPr/>
            </a:lvl4pPr>
            <a:lvl5pPr marL="2057400" indent="-101600" algn="l" rtl="0">
              <a:spcBef>
                <a:spcPts val="400"/>
              </a:spcBef>
              <a:spcAft>
                <a:spcPts val="0"/>
              </a:spcAft>
              <a:buClr>
                <a:schemeClr val="dk1"/>
              </a:buClr>
              <a:buFont typeface="Verdana"/>
              <a:buChar char="»"/>
              <a:defRPr/>
            </a:lvl5pPr>
            <a:lvl6pPr marL="2514600" indent="-101600" algn="l" rtl="0">
              <a:spcBef>
                <a:spcPts val="400"/>
              </a:spcBef>
              <a:spcAft>
                <a:spcPts val="0"/>
              </a:spcAft>
              <a:buClr>
                <a:schemeClr val="dk1"/>
              </a:buClr>
              <a:buFont typeface="Verdana"/>
              <a:buChar char="»"/>
              <a:defRPr/>
            </a:lvl6pPr>
            <a:lvl7pPr marL="2971800" indent="-101600" algn="l" rtl="0">
              <a:spcBef>
                <a:spcPts val="400"/>
              </a:spcBef>
              <a:spcAft>
                <a:spcPts val="0"/>
              </a:spcAft>
              <a:buClr>
                <a:schemeClr val="dk1"/>
              </a:buClr>
              <a:buFont typeface="Verdana"/>
              <a:buChar char="»"/>
              <a:defRPr/>
            </a:lvl7pPr>
            <a:lvl8pPr marL="3429000" indent="-101600" algn="l" rtl="0">
              <a:spcBef>
                <a:spcPts val="400"/>
              </a:spcBef>
              <a:spcAft>
                <a:spcPts val="0"/>
              </a:spcAft>
              <a:buClr>
                <a:schemeClr val="dk1"/>
              </a:buClr>
              <a:buFont typeface="Verdana"/>
              <a:buChar char="»"/>
              <a:defRPr/>
            </a:lvl8pPr>
            <a:lvl9pPr marL="3886200" indent="-101600" algn="l" rtl="0">
              <a:spcBef>
                <a:spcPts val="400"/>
              </a:spcBef>
              <a:spcAft>
                <a:spcPts val="0"/>
              </a:spcAft>
              <a:buClr>
                <a:schemeClr val="dk1"/>
              </a:buClr>
              <a:buFont typeface="Verdana"/>
              <a:buChar char="»"/>
              <a:defRPr/>
            </a:lvl9pPr>
          </a:lstStyle>
          <a:p>
            <a:endParaRPr/>
          </a:p>
        </p:txBody>
      </p:sp>
      <p:sp>
        <p:nvSpPr>
          <p:cNvPr id="604" name="Shape 604"/>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Tree>
    <p:extLst>
      <p:ext uri="{BB962C8B-B14F-4D97-AF65-F5344CB8AC3E}">
        <p14:creationId xmlns:p14="http://schemas.microsoft.com/office/powerpoint/2010/main" val="2026506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r>
              <a:rPr lang="en-US"/>
              <a:t>Click to edit Master title style</a:t>
            </a:r>
            <a:endParaRPr/>
          </a:p>
        </p:txBody>
      </p:sp>
      <p:sp>
        <p:nvSpPr>
          <p:cNvPr id="66" name="Shape 66"/>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pPr lvl="0"/>
            <a:r>
              <a:rPr lang="en-US"/>
              <a:t>Click to edit Master text styles</a:t>
            </a:r>
          </a:p>
        </p:txBody>
      </p:sp>
      <p:sp>
        <p:nvSpPr>
          <p:cNvPr id="67" name="Shape 67"/>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pPr lvl="0"/>
            <a:r>
              <a:rPr lang="en-US"/>
              <a:t>Click to edit Master text styles</a:t>
            </a:r>
          </a:p>
        </p:txBody>
      </p:sp>
      <p:sp>
        <p:nvSpPr>
          <p:cNvPr id="68" name="Shape 68"/>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9" name="Shape 6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0" name="Shape 70"/>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24991083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661"/>
        <p:cNvGrpSpPr/>
        <p:nvPr/>
      </p:nvGrpSpPr>
      <p:grpSpPr>
        <a:xfrm>
          <a:off x="0" y="0"/>
          <a:ext cx="0" cy="0"/>
          <a:chOff x="0" y="0"/>
          <a:chExt cx="0" cy="0"/>
        </a:xfrm>
      </p:grpSpPr>
      <p:sp>
        <p:nvSpPr>
          <p:cNvPr id="662" name="Shape 662"/>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663" name="Shape 663"/>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indent="0" algn="ctr" rtl="0">
              <a:spcBef>
                <a:spcPts val="640"/>
              </a:spcBef>
              <a:spcAft>
                <a:spcPts val="0"/>
              </a:spcAft>
              <a:buClr>
                <a:srgbClr val="888888"/>
              </a:buClr>
              <a:buFont typeface="Arial"/>
              <a:buNone/>
              <a:defRPr/>
            </a:lvl1pPr>
            <a:lvl2pPr marL="457200" marR="0" indent="0" algn="ctr" rtl="0">
              <a:spcBef>
                <a:spcPts val="560"/>
              </a:spcBef>
              <a:spcAft>
                <a:spcPts val="0"/>
              </a:spcAft>
              <a:buClr>
                <a:srgbClr val="888888"/>
              </a:buClr>
              <a:buFont typeface="Arial"/>
              <a:buNone/>
              <a:defRPr/>
            </a:lvl2pPr>
            <a:lvl3pPr marL="914400" marR="0" indent="0" algn="ctr" rtl="0">
              <a:spcBef>
                <a:spcPts val="480"/>
              </a:spcBef>
              <a:spcAft>
                <a:spcPts val="0"/>
              </a:spcAft>
              <a:buClr>
                <a:srgbClr val="888888"/>
              </a:buClr>
              <a:buFont typeface="Arial"/>
              <a:buNone/>
              <a:defRPr/>
            </a:lvl3pPr>
            <a:lvl4pPr marL="1371600" marR="0" indent="0" algn="ctr" rtl="0">
              <a:spcBef>
                <a:spcPts val="400"/>
              </a:spcBef>
              <a:spcAft>
                <a:spcPts val="0"/>
              </a:spcAft>
              <a:buClr>
                <a:srgbClr val="888888"/>
              </a:buClr>
              <a:buFont typeface="Arial"/>
              <a:buNone/>
              <a:defRPr/>
            </a:lvl4pPr>
            <a:lvl5pPr marL="1828800" marR="0" indent="0" algn="ctr" rtl="0">
              <a:spcBef>
                <a:spcPts val="400"/>
              </a:spcBef>
              <a:spcAft>
                <a:spcPts val="0"/>
              </a:spcAft>
              <a:buClr>
                <a:srgbClr val="888888"/>
              </a:buClr>
              <a:buFont typeface="Arial"/>
              <a:buNone/>
              <a:defRPr/>
            </a:lvl5pPr>
            <a:lvl6pPr marL="2286000" marR="0" indent="0" algn="ctr" rtl="0">
              <a:spcBef>
                <a:spcPts val="400"/>
              </a:spcBef>
              <a:buClr>
                <a:srgbClr val="888888"/>
              </a:buClr>
              <a:buFont typeface="Arial"/>
              <a:buNone/>
              <a:defRPr/>
            </a:lvl6pPr>
            <a:lvl7pPr marL="2743200" marR="0" indent="0" algn="ctr" rtl="0">
              <a:spcBef>
                <a:spcPts val="400"/>
              </a:spcBef>
              <a:buClr>
                <a:srgbClr val="888888"/>
              </a:buClr>
              <a:buFont typeface="Arial"/>
              <a:buNone/>
              <a:defRPr/>
            </a:lvl7pPr>
            <a:lvl8pPr marL="3200400" marR="0" indent="0" algn="ctr" rtl="0">
              <a:spcBef>
                <a:spcPts val="400"/>
              </a:spcBef>
              <a:buClr>
                <a:srgbClr val="888888"/>
              </a:buClr>
              <a:buFont typeface="Arial"/>
              <a:buNone/>
              <a:defRPr/>
            </a:lvl8pPr>
            <a:lvl9pPr marL="3657600" marR="0" indent="0" algn="ctr" rtl="0">
              <a:spcBef>
                <a:spcPts val="400"/>
              </a:spcBef>
              <a:buClr>
                <a:srgbClr val="888888"/>
              </a:buClr>
              <a:buFont typeface="Arial"/>
              <a:buNone/>
              <a:defRPr/>
            </a:lvl9pPr>
          </a:lstStyle>
          <a:p>
            <a:endParaRPr/>
          </a:p>
        </p:txBody>
      </p:sp>
      <p:sp>
        <p:nvSpPr>
          <p:cNvPr id="664" name="Shape 664"/>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65" name="Shape 66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66" name="Shape 666"/>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a:solidFill>
                  <a:srgbClr val="898989"/>
                </a:solidFill>
                <a:latin typeface="Calibri"/>
                <a:ea typeface="Calibri"/>
                <a:cs typeface="Calibri"/>
                <a:sym typeface="Calibri"/>
              </a:rPr>
              <a:pPr algn="r">
                <a:buSzPct val="25000"/>
              </a:pPr>
              <a:t>‹#›</a:t>
            </a:fld>
            <a:endParaRPr lang="en-US" sz="1200">
              <a:solidFill>
                <a:srgbClr val="898989"/>
              </a:solidFill>
              <a:latin typeface="Calibri"/>
              <a:ea typeface="Calibri"/>
              <a:cs typeface="Calibri"/>
              <a:sym typeface="Calibri"/>
            </a:endParaRPr>
          </a:p>
        </p:txBody>
      </p:sp>
    </p:spTree>
    <p:extLst>
      <p:ext uri="{BB962C8B-B14F-4D97-AF65-F5344CB8AC3E}">
        <p14:creationId xmlns:p14="http://schemas.microsoft.com/office/powerpoint/2010/main" val="44687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667"/>
        <p:cNvGrpSpPr/>
        <p:nvPr/>
      </p:nvGrpSpPr>
      <p:grpSpPr>
        <a:xfrm>
          <a:off x="0" y="0"/>
          <a:ext cx="0" cy="0"/>
          <a:chOff x="0" y="0"/>
          <a:chExt cx="0" cy="0"/>
        </a:xfrm>
      </p:grpSpPr>
      <p:sp>
        <p:nvSpPr>
          <p:cNvPr id="668" name="Shape 66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669" name="Shape 669"/>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Arial"/>
              <a:buChar char="•"/>
              <a:defRPr/>
            </a:lvl1pPr>
            <a:lvl2pPr marL="742950" indent="-107950" algn="l" rtl="0">
              <a:spcBef>
                <a:spcPts val="560"/>
              </a:spcBef>
              <a:spcAft>
                <a:spcPts val="0"/>
              </a:spcAft>
              <a:buClr>
                <a:schemeClr val="dk1"/>
              </a:buClr>
              <a:buFont typeface="Arial"/>
              <a:buChar char="–"/>
              <a:defRPr/>
            </a:lvl2pPr>
            <a:lvl3pPr marL="1143000" indent="-76200" algn="l" rtl="0">
              <a:spcBef>
                <a:spcPts val="480"/>
              </a:spcBef>
              <a:spcAft>
                <a:spcPts val="0"/>
              </a:spcAft>
              <a:buClr>
                <a:schemeClr val="dk1"/>
              </a:buClr>
              <a:buFont typeface="Arial"/>
              <a:buChar char="•"/>
              <a:defRPr/>
            </a:lvl3pPr>
            <a:lvl4pPr marL="1600200" indent="-101600" algn="l" rtl="0">
              <a:spcBef>
                <a:spcPts val="400"/>
              </a:spcBef>
              <a:spcAft>
                <a:spcPts val="0"/>
              </a:spcAft>
              <a:buClr>
                <a:schemeClr val="dk1"/>
              </a:buClr>
              <a:buFont typeface="Arial"/>
              <a:buChar char="–"/>
              <a:defRPr/>
            </a:lvl4pPr>
            <a:lvl5pPr marL="2057400" indent="-101600" algn="l" rtl="0">
              <a:spcBef>
                <a:spcPts val="400"/>
              </a:spcBef>
              <a:spcAft>
                <a:spcPts val="0"/>
              </a:spcAft>
              <a:buClr>
                <a:schemeClr val="dk1"/>
              </a:buClr>
              <a:buFont typeface="Arial"/>
              <a:buChar char="»"/>
              <a:defRPr/>
            </a:lvl5pPr>
            <a:lvl6pPr marL="2514600" indent="-101600" algn="l" rtl="0">
              <a:spcBef>
                <a:spcPts val="400"/>
              </a:spcBef>
              <a:buClr>
                <a:schemeClr val="dk1"/>
              </a:buClr>
              <a:buFont typeface="Arial"/>
              <a:buChar char="•"/>
              <a:defRPr/>
            </a:lvl6pPr>
            <a:lvl7pPr marL="2971800" indent="-101600" algn="l" rtl="0">
              <a:spcBef>
                <a:spcPts val="400"/>
              </a:spcBef>
              <a:buClr>
                <a:schemeClr val="dk1"/>
              </a:buClr>
              <a:buFont typeface="Arial"/>
              <a:buChar char="•"/>
              <a:defRPr/>
            </a:lvl7pPr>
            <a:lvl8pPr marL="3429000" indent="-101600" algn="l" rtl="0">
              <a:spcBef>
                <a:spcPts val="400"/>
              </a:spcBef>
              <a:buClr>
                <a:schemeClr val="dk1"/>
              </a:buClr>
              <a:buFont typeface="Arial"/>
              <a:buChar char="•"/>
              <a:defRPr/>
            </a:lvl8pPr>
            <a:lvl9pPr marL="3886200" indent="-101600" algn="l" rtl="0">
              <a:spcBef>
                <a:spcPts val="400"/>
              </a:spcBef>
              <a:buClr>
                <a:schemeClr val="dk1"/>
              </a:buClr>
              <a:buFont typeface="Arial"/>
              <a:buChar char="•"/>
              <a:defRPr/>
            </a:lvl9pPr>
          </a:lstStyle>
          <a:p>
            <a:endParaRPr/>
          </a:p>
        </p:txBody>
      </p:sp>
      <p:sp>
        <p:nvSpPr>
          <p:cNvPr id="670" name="Shape 67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71" name="Shape 67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72" name="Shape 672"/>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a:solidFill>
                  <a:srgbClr val="898989"/>
                </a:solidFill>
                <a:latin typeface="Calibri"/>
                <a:ea typeface="Calibri"/>
                <a:cs typeface="Calibri"/>
                <a:sym typeface="Calibri"/>
              </a:rPr>
              <a:pPr algn="r">
                <a:buSzPct val="25000"/>
              </a:pPr>
              <a:t>‹#›</a:t>
            </a:fld>
            <a:endParaRPr lang="en-US" sz="1200">
              <a:solidFill>
                <a:srgbClr val="898989"/>
              </a:solidFill>
              <a:latin typeface="Calibri"/>
              <a:ea typeface="Calibri"/>
              <a:cs typeface="Calibri"/>
              <a:sym typeface="Calibri"/>
            </a:endParaRPr>
          </a:p>
        </p:txBody>
      </p:sp>
    </p:spTree>
    <p:extLst>
      <p:ext uri="{BB962C8B-B14F-4D97-AF65-F5344CB8AC3E}">
        <p14:creationId xmlns:p14="http://schemas.microsoft.com/office/powerpoint/2010/main" val="4272378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673"/>
        <p:cNvGrpSpPr/>
        <p:nvPr/>
      </p:nvGrpSpPr>
      <p:grpSpPr>
        <a:xfrm>
          <a:off x="0" y="0"/>
          <a:ext cx="0" cy="0"/>
          <a:chOff x="0" y="0"/>
          <a:chExt cx="0" cy="0"/>
        </a:xfrm>
      </p:grpSpPr>
      <p:sp>
        <p:nvSpPr>
          <p:cNvPr id="674" name="Shape 674"/>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75" name="Shape 67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76" name="Shape 676"/>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a:solidFill>
                  <a:srgbClr val="898989"/>
                </a:solidFill>
                <a:latin typeface="Calibri"/>
                <a:ea typeface="Calibri"/>
                <a:cs typeface="Calibri"/>
                <a:sym typeface="Calibri"/>
              </a:rPr>
              <a:pPr algn="r">
                <a:buSzPct val="25000"/>
              </a:pPr>
              <a:t>‹#›</a:t>
            </a:fld>
            <a:endParaRPr lang="en-US" sz="1200">
              <a:solidFill>
                <a:srgbClr val="898989"/>
              </a:solidFill>
              <a:latin typeface="Calibri"/>
              <a:ea typeface="Calibri"/>
              <a:cs typeface="Calibri"/>
              <a:sym typeface="Calibri"/>
            </a:endParaRPr>
          </a:p>
        </p:txBody>
      </p:sp>
    </p:spTree>
    <p:extLst>
      <p:ext uri="{BB962C8B-B14F-4D97-AF65-F5344CB8AC3E}">
        <p14:creationId xmlns:p14="http://schemas.microsoft.com/office/powerpoint/2010/main" val="3927424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77"/>
        <p:cNvGrpSpPr/>
        <p:nvPr/>
      </p:nvGrpSpPr>
      <p:grpSpPr>
        <a:xfrm>
          <a:off x="0" y="0"/>
          <a:ext cx="0" cy="0"/>
          <a:chOff x="0" y="0"/>
          <a:chExt cx="0" cy="0"/>
        </a:xfrm>
      </p:grpSpPr>
      <p:sp>
        <p:nvSpPr>
          <p:cNvPr id="678" name="Shape 678"/>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79" name="Shape 679"/>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indent="0" rtl="0">
              <a:spcBef>
                <a:spcPts val="0"/>
              </a:spcBef>
              <a:buClr>
                <a:srgbClr val="888888"/>
              </a:buClr>
              <a:buFont typeface="Calibri"/>
              <a:buNone/>
              <a:defRPr/>
            </a:lvl1pPr>
            <a:lvl2pPr marL="457200" indent="0" rtl="0">
              <a:spcBef>
                <a:spcPts val="0"/>
              </a:spcBef>
              <a:buClr>
                <a:srgbClr val="888888"/>
              </a:buClr>
              <a:buFont typeface="Calibri"/>
              <a:buNone/>
              <a:defRPr/>
            </a:lvl2pPr>
            <a:lvl3pPr marL="914400" indent="0" rtl="0">
              <a:spcBef>
                <a:spcPts val="0"/>
              </a:spcBef>
              <a:buClr>
                <a:srgbClr val="888888"/>
              </a:buClr>
              <a:buFont typeface="Calibri"/>
              <a:buNone/>
              <a:defRPr/>
            </a:lvl3pPr>
            <a:lvl4pPr marL="1371600" indent="0" rtl="0">
              <a:spcBef>
                <a:spcPts val="0"/>
              </a:spcBef>
              <a:buClr>
                <a:srgbClr val="888888"/>
              </a:buClr>
              <a:buFont typeface="Calibri"/>
              <a:buNone/>
              <a:defRPr/>
            </a:lvl4pPr>
            <a:lvl5pPr marL="1828800" indent="0" rtl="0">
              <a:spcBef>
                <a:spcPts val="0"/>
              </a:spcBef>
              <a:buClr>
                <a:srgbClr val="888888"/>
              </a:buClr>
              <a:buFont typeface="Calibri"/>
              <a:buNone/>
              <a:defRPr/>
            </a:lvl5pPr>
            <a:lvl6pPr marL="2286000" indent="0" rtl="0">
              <a:spcBef>
                <a:spcPts val="0"/>
              </a:spcBef>
              <a:buClr>
                <a:srgbClr val="888888"/>
              </a:buClr>
              <a:buFont typeface="Calibri"/>
              <a:buNone/>
              <a:defRPr/>
            </a:lvl6pPr>
            <a:lvl7pPr marL="2743200" indent="0" rtl="0">
              <a:spcBef>
                <a:spcPts val="0"/>
              </a:spcBef>
              <a:buClr>
                <a:srgbClr val="888888"/>
              </a:buClr>
              <a:buFont typeface="Calibri"/>
              <a:buNone/>
              <a:defRPr/>
            </a:lvl7pPr>
            <a:lvl8pPr marL="3200400" indent="0" rtl="0">
              <a:spcBef>
                <a:spcPts val="0"/>
              </a:spcBef>
              <a:buClr>
                <a:srgbClr val="888888"/>
              </a:buClr>
              <a:buFont typeface="Calibri"/>
              <a:buNone/>
              <a:defRPr/>
            </a:lvl8pPr>
            <a:lvl9pPr marL="3657600" indent="0" rtl="0">
              <a:spcBef>
                <a:spcPts val="0"/>
              </a:spcBef>
              <a:buClr>
                <a:srgbClr val="888888"/>
              </a:buClr>
              <a:buFont typeface="Calibri"/>
              <a:buNone/>
              <a:defRPr/>
            </a:lvl9pPr>
          </a:lstStyle>
          <a:p>
            <a:endParaRPr/>
          </a:p>
        </p:txBody>
      </p:sp>
      <p:sp>
        <p:nvSpPr>
          <p:cNvPr id="680" name="Shape 68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81" name="Shape 68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82" name="Shape 682"/>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a:solidFill>
                  <a:srgbClr val="898989"/>
                </a:solidFill>
                <a:latin typeface="Calibri"/>
                <a:ea typeface="Calibri"/>
                <a:cs typeface="Calibri"/>
                <a:sym typeface="Calibri"/>
              </a:rPr>
              <a:pPr algn="r">
                <a:buSzPct val="25000"/>
              </a:pPr>
              <a:t>‹#›</a:t>
            </a:fld>
            <a:endParaRPr lang="en-US" sz="1200">
              <a:solidFill>
                <a:srgbClr val="898989"/>
              </a:solidFill>
              <a:latin typeface="Calibri"/>
              <a:ea typeface="Calibri"/>
              <a:cs typeface="Calibri"/>
              <a:sym typeface="Calibri"/>
            </a:endParaRPr>
          </a:p>
        </p:txBody>
      </p:sp>
    </p:spTree>
    <p:extLst>
      <p:ext uri="{BB962C8B-B14F-4D97-AF65-F5344CB8AC3E}">
        <p14:creationId xmlns:p14="http://schemas.microsoft.com/office/powerpoint/2010/main" val="16472241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683"/>
        <p:cNvGrpSpPr/>
        <p:nvPr/>
      </p:nvGrpSpPr>
      <p:grpSpPr>
        <a:xfrm>
          <a:off x="0" y="0"/>
          <a:ext cx="0" cy="0"/>
          <a:chOff x="0" y="0"/>
          <a:chExt cx="0" cy="0"/>
        </a:xfrm>
      </p:grpSpPr>
      <p:sp>
        <p:nvSpPr>
          <p:cNvPr id="684" name="Shape 68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685" name="Shape 685"/>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86" name="Shape 686"/>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87" name="Shape 687"/>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88" name="Shape 68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89" name="Shape 689"/>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a:solidFill>
                  <a:srgbClr val="898989"/>
                </a:solidFill>
                <a:latin typeface="Calibri"/>
                <a:ea typeface="Calibri"/>
                <a:cs typeface="Calibri"/>
                <a:sym typeface="Calibri"/>
              </a:rPr>
              <a:pPr algn="r">
                <a:buSzPct val="25000"/>
              </a:pPr>
              <a:t>‹#›</a:t>
            </a:fld>
            <a:endParaRPr lang="en-US" sz="1200">
              <a:solidFill>
                <a:srgbClr val="898989"/>
              </a:solidFill>
              <a:latin typeface="Calibri"/>
              <a:ea typeface="Calibri"/>
              <a:cs typeface="Calibri"/>
              <a:sym typeface="Calibri"/>
            </a:endParaRPr>
          </a:p>
        </p:txBody>
      </p:sp>
    </p:spTree>
    <p:extLst>
      <p:ext uri="{BB962C8B-B14F-4D97-AF65-F5344CB8AC3E}">
        <p14:creationId xmlns:p14="http://schemas.microsoft.com/office/powerpoint/2010/main" val="28925395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690"/>
        <p:cNvGrpSpPr/>
        <p:nvPr/>
      </p:nvGrpSpPr>
      <p:grpSpPr>
        <a:xfrm>
          <a:off x="0" y="0"/>
          <a:ext cx="0" cy="0"/>
          <a:chOff x="0" y="0"/>
          <a:chExt cx="0" cy="0"/>
        </a:xfrm>
      </p:grpSpPr>
      <p:sp>
        <p:nvSpPr>
          <p:cNvPr id="691" name="Shape 691"/>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92" name="Shape 692"/>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693" name="Shape 693"/>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94" name="Shape 694"/>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695" name="Shape 695"/>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96" name="Shape 696"/>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97" name="Shape 69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98" name="Shape 698"/>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a:solidFill>
                  <a:srgbClr val="898989"/>
                </a:solidFill>
                <a:latin typeface="Calibri"/>
                <a:ea typeface="Calibri"/>
                <a:cs typeface="Calibri"/>
                <a:sym typeface="Calibri"/>
              </a:rPr>
              <a:pPr algn="r">
                <a:buSzPct val="25000"/>
              </a:pPr>
              <a:t>‹#›</a:t>
            </a:fld>
            <a:endParaRPr lang="en-US" sz="1200">
              <a:solidFill>
                <a:srgbClr val="898989"/>
              </a:solidFill>
              <a:latin typeface="Calibri"/>
              <a:ea typeface="Calibri"/>
              <a:cs typeface="Calibri"/>
              <a:sym typeface="Calibri"/>
            </a:endParaRPr>
          </a:p>
        </p:txBody>
      </p:sp>
    </p:spTree>
    <p:extLst>
      <p:ext uri="{BB962C8B-B14F-4D97-AF65-F5344CB8AC3E}">
        <p14:creationId xmlns:p14="http://schemas.microsoft.com/office/powerpoint/2010/main" val="36986374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699"/>
        <p:cNvGrpSpPr/>
        <p:nvPr/>
      </p:nvGrpSpPr>
      <p:grpSpPr>
        <a:xfrm>
          <a:off x="0" y="0"/>
          <a:ext cx="0" cy="0"/>
          <a:chOff x="0" y="0"/>
          <a:chExt cx="0" cy="0"/>
        </a:xfrm>
      </p:grpSpPr>
      <p:sp>
        <p:nvSpPr>
          <p:cNvPr id="700" name="Shape 70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701" name="Shape 70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02" name="Shape 70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03" name="Shape 70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a:solidFill>
                  <a:srgbClr val="898989"/>
                </a:solidFill>
                <a:latin typeface="Calibri"/>
                <a:ea typeface="Calibri"/>
                <a:cs typeface="Calibri"/>
                <a:sym typeface="Calibri"/>
              </a:rPr>
              <a:pPr algn="r">
                <a:buSzPct val="25000"/>
              </a:pPr>
              <a:t>‹#›</a:t>
            </a:fld>
            <a:endParaRPr lang="en-US" sz="1200">
              <a:solidFill>
                <a:srgbClr val="898989"/>
              </a:solidFill>
              <a:latin typeface="Calibri"/>
              <a:ea typeface="Calibri"/>
              <a:cs typeface="Calibri"/>
              <a:sym typeface="Calibri"/>
            </a:endParaRPr>
          </a:p>
        </p:txBody>
      </p:sp>
    </p:spTree>
    <p:extLst>
      <p:ext uri="{BB962C8B-B14F-4D97-AF65-F5344CB8AC3E}">
        <p14:creationId xmlns:p14="http://schemas.microsoft.com/office/powerpoint/2010/main" val="10674168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704"/>
        <p:cNvGrpSpPr/>
        <p:nvPr/>
      </p:nvGrpSpPr>
      <p:grpSpPr>
        <a:xfrm>
          <a:off x="0" y="0"/>
          <a:ext cx="0" cy="0"/>
          <a:chOff x="0" y="0"/>
          <a:chExt cx="0" cy="0"/>
        </a:xfrm>
      </p:grpSpPr>
      <p:sp>
        <p:nvSpPr>
          <p:cNvPr id="705" name="Shape 705"/>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06" name="Shape 706"/>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07" name="Shape 707"/>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708" name="Shape 708"/>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09" name="Shape 70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10" name="Shape 710"/>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a:solidFill>
                  <a:srgbClr val="898989"/>
                </a:solidFill>
                <a:latin typeface="Calibri"/>
                <a:ea typeface="Calibri"/>
                <a:cs typeface="Calibri"/>
                <a:sym typeface="Calibri"/>
              </a:rPr>
              <a:pPr algn="r">
                <a:buSzPct val="25000"/>
              </a:pPr>
              <a:t>‹#›</a:t>
            </a:fld>
            <a:endParaRPr lang="en-US" sz="1200">
              <a:solidFill>
                <a:srgbClr val="898989"/>
              </a:solidFill>
              <a:latin typeface="Calibri"/>
              <a:ea typeface="Calibri"/>
              <a:cs typeface="Calibri"/>
              <a:sym typeface="Calibri"/>
            </a:endParaRPr>
          </a:p>
        </p:txBody>
      </p:sp>
    </p:spTree>
    <p:extLst>
      <p:ext uri="{BB962C8B-B14F-4D97-AF65-F5344CB8AC3E}">
        <p14:creationId xmlns:p14="http://schemas.microsoft.com/office/powerpoint/2010/main" val="4135584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711"/>
        <p:cNvGrpSpPr/>
        <p:nvPr/>
      </p:nvGrpSpPr>
      <p:grpSpPr>
        <a:xfrm>
          <a:off x="0" y="0"/>
          <a:ext cx="0" cy="0"/>
          <a:chOff x="0" y="0"/>
          <a:chExt cx="0" cy="0"/>
        </a:xfrm>
      </p:grpSpPr>
      <p:sp>
        <p:nvSpPr>
          <p:cNvPr id="712" name="Shape 712"/>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13" name="Shape 713"/>
          <p:cNvSpPr>
            <a:spLocks noGrp="1"/>
          </p:cNvSpPr>
          <p:nvPr>
            <p:ph type="pic" idx="2"/>
          </p:nvPr>
        </p:nvSpPr>
        <p:spPr>
          <a:xfrm>
            <a:off x="1792288" y="612775"/>
            <a:ext cx="5486399" cy="4114800"/>
          </a:xfrm>
          <a:prstGeom prst="rect">
            <a:avLst/>
          </a:prstGeom>
          <a:noFill/>
          <a:ln>
            <a:noFill/>
          </a:ln>
        </p:spPr>
      </p:sp>
      <p:sp>
        <p:nvSpPr>
          <p:cNvPr id="714" name="Shape 714"/>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715" name="Shape 715"/>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16" name="Shape 71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17" name="Shape 717"/>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a:solidFill>
                  <a:srgbClr val="898989"/>
                </a:solidFill>
                <a:latin typeface="Calibri"/>
                <a:ea typeface="Calibri"/>
                <a:cs typeface="Calibri"/>
                <a:sym typeface="Calibri"/>
              </a:rPr>
              <a:pPr algn="r">
                <a:buSzPct val="25000"/>
              </a:pPr>
              <a:t>‹#›</a:t>
            </a:fld>
            <a:endParaRPr lang="en-US" sz="1200">
              <a:solidFill>
                <a:srgbClr val="898989"/>
              </a:solidFill>
              <a:latin typeface="Calibri"/>
              <a:ea typeface="Calibri"/>
              <a:cs typeface="Calibri"/>
              <a:sym typeface="Calibri"/>
            </a:endParaRPr>
          </a:p>
        </p:txBody>
      </p:sp>
    </p:spTree>
    <p:extLst>
      <p:ext uri="{BB962C8B-B14F-4D97-AF65-F5344CB8AC3E}">
        <p14:creationId xmlns:p14="http://schemas.microsoft.com/office/powerpoint/2010/main" val="17844378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18"/>
        <p:cNvGrpSpPr/>
        <p:nvPr/>
      </p:nvGrpSpPr>
      <p:grpSpPr>
        <a:xfrm>
          <a:off x="0" y="0"/>
          <a:ext cx="0" cy="0"/>
          <a:chOff x="0" y="0"/>
          <a:chExt cx="0" cy="0"/>
        </a:xfrm>
      </p:grpSpPr>
      <p:sp>
        <p:nvSpPr>
          <p:cNvPr id="719" name="Shape 71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720" name="Shape 720"/>
          <p:cNvSpPr txBox="1">
            <a:spLocks noGrp="1"/>
          </p:cNvSpPr>
          <p:nvPr>
            <p:ph type="body" idx="1"/>
          </p:nvPr>
        </p:nvSpPr>
        <p:spPr>
          <a:xfrm rot="5400000">
            <a:off x="2309018" y="-251618"/>
            <a:ext cx="4525963" cy="8229600"/>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Arial"/>
              <a:buChar char="•"/>
              <a:defRPr/>
            </a:lvl1pPr>
            <a:lvl2pPr marL="742950" indent="-107950" algn="l" rtl="0">
              <a:spcBef>
                <a:spcPts val="560"/>
              </a:spcBef>
              <a:spcAft>
                <a:spcPts val="0"/>
              </a:spcAft>
              <a:buClr>
                <a:schemeClr val="dk1"/>
              </a:buClr>
              <a:buFont typeface="Arial"/>
              <a:buChar char="–"/>
              <a:defRPr/>
            </a:lvl2pPr>
            <a:lvl3pPr marL="1143000" indent="-76200" algn="l" rtl="0">
              <a:spcBef>
                <a:spcPts val="480"/>
              </a:spcBef>
              <a:spcAft>
                <a:spcPts val="0"/>
              </a:spcAft>
              <a:buClr>
                <a:schemeClr val="dk1"/>
              </a:buClr>
              <a:buFont typeface="Arial"/>
              <a:buChar char="•"/>
              <a:defRPr/>
            </a:lvl3pPr>
            <a:lvl4pPr marL="1600200" indent="-101600" algn="l" rtl="0">
              <a:spcBef>
                <a:spcPts val="400"/>
              </a:spcBef>
              <a:spcAft>
                <a:spcPts val="0"/>
              </a:spcAft>
              <a:buClr>
                <a:schemeClr val="dk1"/>
              </a:buClr>
              <a:buFont typeface="Arial"/>
              <a:buChar char="–"/>
              <a:defRPr/>
            </a:lvl4pPr>
            <a:lvl5pPr marL="2057400" indent="-101600" algn="l" rtl="0">
              <a:spcBef>
                <a:spcPts val="400"/>
              </a:spcBef>
              <a:spcAft>
                <a:spcPts val="0"/>
              </a:spcAft>
              <a:buClr>
                <a:schemeClr val="dk1"/>
              </a:buClr>
              <a:buFont typeface="Arial"/>
              <a:buChar char="»"/>
              <a:defRPr/>
            </a:lvl5pPr>
            <a:lvl6pPr marL="2514600" indent="-101600" algn="l" rtl="0">
              <a:spcBef>
                <a:spcPts val="400"/>
              </a:spcBef>
              <a:buClr>
                <a:schemeClr val="dk1"/>
              </a:buClr>
              <a:buFont typeface="Arial"/>
              <a:buChar char="•"/>
              <a:defRPr/>
            </a:lvl6pPr>
            <a:lvl7pPr marL="2971800" indent="-101600" algn="l" rtl="0">
              <a:spcBef>
                <a:spcPts val="400"/>
              </a:spcBef>
              <a:buClr>
                <a:schemeClr val="dk1"/>
              </a:buClr>
              <a:buFont typeface="Arial"/>
              <a:buChar char="•"/>
              <a:defRPr/>
            </a:lvl7pPr>
            <a:lvl8pPr marL="3429000" indent="-101600" algn="l" rtl="0">
              <a:spcBef>
                <a:spcPts val="400"/>
              </a:spcBef>
              <a:buClr>
                <a:schemeClr val="dk1"/>
              </a:buClr>
              <a:buFont typeface="Arial"/>
              <a:buChar char="•"/>
              <a:defRPr/>
            </a:lvl8pPr>
            <a:lvl9pPr marL="3886200" indent="-101600" algn="l" rtl="0">
              <a:spcBef>
                <a:spcPts val="400"/>
              </a:spcBef>
              <a:buClr>
                <a:schemeClr val="dk1"/>
              </a:buClr>
              <a:buFont typeface="Arial"/>
              <a:buChar char="•"/>
              <a:defRPr/>
            </a:lvl9pPr>
          </a:lstStyle>
          <a:p>
            <a:endParaRPr/>
          </a:p>
        </p:txBody>
      </p:sp>
      <p:sp>
        <p:nvSpPr>
          <p:cNvPr id="721" name="Shape 72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22" name="Shape 72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23" name="Shape 72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a:solidFill>
                  <a:srgbClr val="898989"/>
                </a:solidFill>
                <a:latin typeface="Calibri"/>
                <a:ea typeface="Calibri"/>
                <a:cs typeface="Calibri"/>
                <a:sym typeface="Calibri"/>
              </a:rPr>
              <a:pPr algn="r">
                <a:buSzPct val="25000"/>
              </a:pPr>
              <a:t>‹#›</a:t>
            </a:fld>
            <a:endParaRPr lang="en-US" sz="1200">
              <a:solidFill>
                <a:srgbClr val="898989"/>
              </a:solidFill>
              <a:latin typeface="Calibri"/>
              <a:ea typeface="Calibri"/>
              <a:cs typeface="Calibri"/>
              <a:sym typeface="Calibri"/>
            </a:endParaRPr>
          </a:p>
        </p:txBody>
      </p:sp>
    </p:spTree>
    <p:extLst>
      <p:ext uri="{BB962C8B-B14F-4D97-AF65-F5344CB8AC3E}">
        <p14:creationId xmlns:p14="http://schemas.microsoft.com/office/powerpoint/2010/main" val="1206270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r>
              <a:rPr lang="en-US"/>
              <a:t>Click to edit Master title style</a:t>
            </a:r>
            <a:endParaRPr/>
          </a:p>
        </p:txBody>
      </p:sp>
      <p:sp>
        <p:nvSpPr>
          <p:cNvPr id="73" name="Shape 73"/>
          <p:cNvSpPr>
            <a:spLocks noGrp="1"/>
          </p:cNvSpPr>
          <p:nvPr>
            <p:ph type="pic" idx="2"/>
          </p:nvPr>
        </p:nvSpPr>
        <p:spPr>
          <a:xfrm>
            <a:off x="1792288" y="612775"/>
            <a:ext cx="5486399" cy="4114800"/>
          </a:xfrm>
          <a:prstGeom prst="rect">
            <a:avLst/>
          </a:prstGeom>
          <a:noFill/>
          <a:ln>
            <a:noFill/>
          </a:ln>
        </p:spPr>
      </p:sp>
      <p:sp>
        <p:nvSpPr>
          <p:cNvPr id="74" name="Shape 74"/>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75" name="Shape 75"/>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6" name="Shape 7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7" name="Shape 77"/>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2306920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24"/>
        <p:cNvGrpSpPr/>
        <p:nvPr/>
      </p:nvGrpSpPr>
      <p:grpSpPr>
        <a:xfrm>
          <a:off x="0" y="0"/>
          <a:ext cx="0" cy="0"/>
          <a:chOff x="0" y="0"/>
          <a:chExt cx="0" cy="0"/>
        </a:xfrm>
      </p:grpSpPr>
      <p:sp>
        <p:nvSpPr>
          <p:cNvPr id="725" name="Shape 725"/>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726" name="Shape 726"/>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Arial"/>
              <a:buChar char="•"/>
              <a:defRPr/>
            </a:lvl1pPr>
            <a:lvl2pPr marL="742950" indent="-107950" algn="l" rtl="0">
              <a:spcBef>
                <a:spcPts val="560"/>
              </a:spcBef>
              <a:spcAft>
                <a:spcPts val="0"/>
              </a:spcAft>
              <a:buClr>
                <a:schemeClr val="dk1"/>
              </a:buClr>
              <a:buFont typeface="Arial"/>
              <a:buChar char="–"/>
              <a:defRPr/>
            </a:lvl2pPr>
            <a:lvl3pPr marL="1143000" indent="-76200" algn="l" rtl="0">
              <a:spcBef>
                <a:spcPts val="480"/>
              </a:spcBef>
              <a:spcAft>
                <a:spcPts val="0"/>
              </a:spcAft>
              <a:buClr>
                <a:schemeClr val="dk1"/>
              </a:buClr>
              <a:buFont typeface="Arial"/>
              <a:buChar char="•"/>
              <a:defRPr/>
            </a:lvl3pPr>
            <a:lvl4pPr marL="1600200" indent="-101600" algn="l" rtl="0">
              <a:spcBef>
                <a:spcPts val="400"/>
              </a:spcBef>
              <a:spcAft>
                <a:spcPts val="0"/>
              </a:spcAft>
              <a:buClr>
                <a:schemeClr val="dk1"/>
              </a:buClr>
              <a:buFont typeface="Arial"/>
              <a:buChar char="–"/>
              <a:defRPr/>
            </a:lvl4pPr>
            <a:lvl5pPr marL="2057400" indent="-101600" algn="l" rtl="0">
              <a:spcBef>
                <a:spcPts val="400"/>
              </a:spcBef>
              <a:spcAft>
                <a:spcPts val="0"/>
              </a:spcAft>
              <a:buClr>
                <a:schemeClr val="dk1"/>
              </a:buClr>
              <a:buFont typeface="Arial"/>
              <a:buChar char="»"/>
              <a:defRPr/>
            </a:lvl5pPr>
            <a:lvl6pPr marL="2514600" indent="-101600" algn="l" rtl="0">
              <a:spcBef>
                <a:spcPts val="400"/>
              </a:spcBef>
              <a:buClr>
                <a:schemeClr val="dk1"/>
              </a:buClr>
              <a:buFont typeface="Arial"/>
              <a:buChar char="•"/>
              <a:defRPr/>
            </a:lvl6pPr>
            <a:lvl7pPr marL="2971800" indent="-101600" algn="l" rtl="0">
              <a:spcBef>
                <a:spcPts val="400"/>
              </a:spcBef>
              <a:buClr>
                <a:schemeClr val="dk1"/>
              </a:buClr>
              <a:buFont typeface="Arial"/>
              <a:buChar char="•"/>
              <a:defRPr/>
            </a:lvl7pPr>
            <a:lvl8pPr marL="3429000" indent="-101600" algn="l" rtl="0">
              <a:spcBef>
                <a:spcPts val="400"/>
              </a:spcBef>
              <a:buClr>
                <a:schemeClr val="dk1"/>
              </a:buClr>
              <a:buFont typeface="Arial"/>
              <a:buChar char="•"/>
              <a:defRPr/>
            </a:lvl8pPr>
            <a:lvl9pPr marL="3886200" indent="-101600" algn="l" rtl="0">
              <a:spcBef>
                <a:spcPts val="400"/>
              </a:spcBef>
              <a:buClr>
                <a:schemeClr val="dk1"/>
              </a:buClr>
              <a:buFont typeface="Arial"/>
              <a:buChar char="•"/>
              <a:defRPr/>
            </a:lvl9pPr>
          </a:lstStyle>
          <a:p>
            <a:endParaRPr/>
          </a:p>
        </p:txBody>
      </p:sp>
      <p:sp>
        <p:nvSpPr>
          <p:cNvPr id="727" name="Shape 727"/>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28" name="Shape 72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29" name="Shape 729"/>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a:solidFill>
                  <a:srgbClr val="898989"/>
                </a:solidFill>
                <a:latin typeface="Calibri"/>
                <a:ea typeface="Calibri"/>
                <a:cs typeface="Calibri"/>
                <a:sym typeface="Calibri"/>
              </a:rPr>
              <a:pPr algn="r">
                <a:buSzPct val="25000"/>
              </a:pPr>
              <a:t>‹#›</a:t>
            </a:fld>
            <a:endParaRPr lang="en-US" sz="1200">
              <a:solidFill>
                <a:srgbClr val="898989"/>
              </a:solidFill>
              <a:latin typeface="Calibri"/>
              <a:ea typeface="Calibri"/>
              <a:cs typeface="Calibri"/>
              <a:sym typeface="Calibri"/>
            </a:endParaRPr>
          </a:p>
        </p:txBody>
      </p:sp>
    </p:spTree>
    <p:extLst>
      <p:ext uri="{BB962C8B-B14F-4D97-AF65-F5344CB8AC3E}">
        <p14:creationId xmlns:p14="http://schemas.microsoft.com/office/powerpoint/2010/main" val="32958695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Tw Cen MT"/>
            </a:endParaRPr>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Tw Cen MT"/>
            </a:endParaRPr>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Tw Cen MT"/>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endParaRPr lang="en-US" altLang="en-US"/>
          </a:p>
        </p:txBody>
      </p:sp>
      <p:sp>
        <p:nvSpPr>
          <p:cNvPr id="10"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n-US" altLang="en-US">
              <a:solidFill>
                <a:srgbClr val="F3F2DC"/>
              </a:solidFill>
            </a:endParaRPr>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A1FE8133-5A28-E64A-AC49-CB6AE3FC2384}" type="slidenum">
              <a:rPr lang="en-US">
                <a:solidFill>
                  <a:srgbClr val="F3F2DC"/>
                </a:solidFill>
                <a:latin typeface="Tw Cen MT"/>
              </a:rPr>
              <a:pPr>
                <a:defRPr/>
              </a:pPr>
              <a:t>‹#›</a:t>
            </a:fld>
            <a:endParaRPr lang="en-US">
              <a:solidFill>
                <a:srgbClr val="F3F2DC"/>
              </a:solidFill>
              <a:latin typeface="Tw Cen MT"/>
            </a:endParaRPr>
          </a:p>
        </p:txBody>
      </p:sp>
    </p:spTree>
    <p:extLst>
      <p:ext uri="{BB962C8B-B14F-4D97-AF65-F5344CB8AC3E}">
        <p14:creationId xmlns:p14="http://schemas.microsoft.com/office/powerpoint/2010/main" val="839083135"/>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a:t>Click to edit Master title style</a:t>
            </a:r>
          </a:p>
        </p:txBody>
      </p:sp>
      <p:sp>
        <p:nvSpPr>
          <p:cNvPr id="8" name="Content Placeholder 7"/>
          <p:cNvSpPr>
            <a:spLocks noGrp="1"/>
          </p:cNvSpPr>
          <p:nvPr>
            <p:ph sz="quarter" idx="1"/>
          </p:nvPr>
        </p:nvSpPr>
        <p:spPr>
          <a:xfrm>
            <a:off x="612648" y="1600200"/>
            <a:ext cx="81534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endParaRPr lang="en-US" altLang="en-US">
              <a:solidFill>
                <a:srgbClr val="D2533C"/>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ltLang="en-US">
              <a:solidFill>
                <a:srgbClr val="D2533C"/>
              </a:solidFill>
            </a:endParaRPr>
          </a:p>
        </p:txBody>
      </p:sp>
      <p:sp>
        <p:nvSpPr>
          <p:cNvPr id="6" name="Slide Number Placeholder 22"/>
          <p:cNvSpPr>
            <a:spLocks noGrp="1"/>
          </p:cNvSpPr>
          <p:nvPr>
            <p:ph type="sldNum" sz="quarter" idx="12"/>
          </p:nvPr>
        </p:nvSpPr>
        <p:spPr/>
        <p:txBody>
          <a:bodyPr/>
          <a:lstStyle>
            <a:lvl1pPr>
              <a:defRPr/>
            </a:lvl1pPr>
          </a:lstStyle>
          <a:p>
            <a:pPr>
              <a:defRPr/>
            </a:pPr>
            <a:fld id="{7AB821BF-0C2E-134F-BD49-40EDFFDD2FBD}" type="slidenum">
              <a:rPr lang="en-US">
                <a:latin typeface="Tw Cen MT"/>
              </a:rPr>
              <a:pPr>
                <a:defRPr/>
              </a:pPr>
              <a:t>‹#›</a:t>
            </a:fld>
            <a:endParaRPr lang="en-US">
              <a:latin typeface="Tw Cen MT"/>
            </a:endParaRPr>
          </a:p>
        </p:txBody>
      </p:sp>
    </p:spTree>
    <p:extLst>
      <p:ext uri="{BB962C8B-B14F-4D97-AF65-F5344CB8AC3E}">
        <p14:creationId xmlns:p14="http://schemas.microsoft.com/office/powerpoint/2010/main" val="390067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Tw Cen MT"/>
            </a:endParaRPr>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Tw Cen MT"/>
            </a:endParaRPr>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Tw Cen MT"/>
            </a:endParaRPr>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a:t>Click to edit Master title style</a:t>
            </a:r>
          </a:p>
        </p:txBody>
      </p:sp>
      <p:sp>
        <p:nvSpPr>
          <p:cNvPr id="7" name="Date Placeholder 11"/>
          <p:cNvSpPr>
            <a:spLocks noGrp="1"/>
          </p:cNvSpPr>
          <p:nvPr>
            <p:ph type="dt" sz="half" idx="10"/>
          </p:nvPr>
        </p:nvSpPr>
        <p:spPr/>
        <p:txBody>
          <a:bodyPr/>
          <a:lstStyle>
            <a:lvl1pPr>
              <a:defRPr/>
            </a:lvl1pPr>
          </a:lstStyle>
          <a:p>
            <a:pPr>
              <a:defRPr/>
            </a:pPr>
            <a:endParaRPr lang="en-US" altLang="en-US">
              <a:solidFill>
                <a:srgbClr val="D2533C"/>
              </a:solidFill>
            </a:endParaRPr>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lvl1pPr>
          </a:lstStyle>
          <a:p>
            <a:pPr>
              <a:defRPr/>
            </a:pPr>
            <a:fld id="{7FA11CF0-8EF9-0D46-A2EB-9F8CA02CA68E}" type="slidenum">
              <a:rPr lang="en-US">
                <a:latin typeface="Tw Cen MT"/>
              </a:rPr>
              <a:pPr>
                <a:defRPr/>
              </a:pPr>
              <a:t>‹#›</a:t>
            </a:fld>
            <a:endParaRPr lang="en-US">
              <a:latin typeface="Tw Cen MT"/>
            </a:endParaRPr>
          </a:p>
        </p:txBody>
      </p:sp>
      <p:sp>
        <p:nvSpPr>
          <p:cNvPr id="9" name="Footer Placeholder 13"/>
          <p:cNvSpPr>
            <a:spLocks noGrp="1"/>
          </p:cNvSpPr>
          <p:nvPr>
            <p:ph type="ftr" sz="quarter" idx="12"/>
          </p:nvPr>
        </p:nvSpPr>
        <p:spPr/>
        <p:txBody>
          <a:bodyPr/>
          <a:lstStyle>
            <a:lvl1pPr>
              <a:defRPr/>
            </a:lvl1pPr>
          </a:lstStyle>
          <a:p>
            <a:pPr>
              <a:defRPr/>
            </a:pPr>
            <a:endParaRPr lang="en-US" altLang="en-US">
              <a:solidFill>
                <a:srgbClr val="D2533C"/>
              </a:solidFill>
            </a:endParaRPr>
          </a:p>
        </p:txBody>
      </p:sp>
    </p:spTree>
    <p:extLst>
      <p:ext uri="{BB962C8B-B14F-4D97-AF65-F5344CB8AC3E}">
        <p14:creationId xmlns:p14="http://schemas.microsoft.com/office/powerpoint/2010/main" val="3182065484"/>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844901"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p:txBody>
          <a:bodyPr rtlCol="0"/>
          <a:lstStyle>
            <a:lvl1pPr>
              <a:defRPr/>
            </a:lvl1pPr>
          </a:lstStyle>
          <a:p>
            <a:pPr>
              <a:defRPr/>
            </a:pPr>
            <a:endParaRPr lang="en-US" altLang="en-US">
              <a:solidFill>
                <a:srgbClr val="D2533C"/>
              </a:solidFill>
            </a:endParaRPr>
          </a:p>
        </p:txBody>
      </p:sp>
      <p:sp>
        <p:nvSpPr>
          <p:cNvPr id="6" name="Slide Number Placeholder 9"/>
          <p:cNvSpPr>
            <a:spLocks noGrp="1"/>
          </p:cNvSpPr>
          <p:nvPr>
            <p:ph type="sldNum" sz="quarter" idx="11"/>
          </p:nvPr>
        </p:nvSpPr>
        <p:spPr/>
        <p:txBody>
          <a:bodyPr/>
          <a:lstStyle>
            <a:lvl1pPr>
              <a:defRPr/>
            </a:lvl1pPr>
          </a:lstStyle>
          <a:p>
            <a:pPr>
              <a:defRPr/>
            </a:pPr>
            <a:fld id="{C5583BE8-A180-4840-9452-DF461F77682B}" type="slidenum">
              <a:rPr lang="en-US">
                <a:latin typeface="Tw Cen MT"/>
              </a:rPr>
              <a:pPr>
                <a:defRPr/>
              </a:pPr>
              <a:t>‹#›</a:t>
            </a:fld>
            <a:endParaRPr lang="en-US">
              <a:latin typeface="Tw Cen MT"/>
            </a:endParaRPr>
          </a:p>
        </p:txBody>
      </p:sp>
      <p:sp>
        <p:nvSpPr>
          <p:cNvPr id="7" name="Footer Placeholder 11"/>
          <p:cNvSpPr>
            <a:spLocks noGrp="1"/>
          </p:cNvSpPr>
          <p:nvPr>
            <p:ph type="ftr" sz="quarter" idx="12"/>
          </p:nvPr>
        </p:nvSpPr>
        <p:spPr/>
        <p:txBody>
          <a:bodyPr rtlCol="0"/>
          <a:lstStyle>
            <a:lvl1pPr>
              <a:defRPr/>
            </a:lvl1pPr>
          </a:lstStyle>
          <a:p>
            <a:pPr>
              <a:defRPr/>
            </a:pPr>
            <a:endParaRPr lang="en-US" altLang="en-US">
              <a:solidFill>
                <a:srgbClr val="D2533C"/>
              </a:solidFill>
            </a:endParaRPr>
          </a:p>
        </p:txBody>
      </p:sp>
    </p:spTree>
    <p:extLst>
      <p:ext uri="{BB962C8B-B14F-4D97-AF65-F5344CB8AC3E}">
        <p14:creationId xmlns:p14="http://schemas.microsoft.com/office/powerpoint/2010/main" val="29193105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800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Date Placeholder 9"/>
          <p:cNvSpPr>
            <a:spLocks noGrp="1"/>
          </p:cNvSpPr>
          <p:nvPr>
            <p:ph type="dt" sz="half" idx="10"/>
          </p:nvPr>
        </p:nvSpPr>
        <p:spPr/>
        <p:txBody>
          <a:bodyPr rtlCol="0"/>
          <a:lstStyle>
            <a:lvl1pPr>
              <a:defRPr/>
            </a:lvl1pPr>
          </a:lstStyle>
          <a:p>
            <a:pPr>
              <a:defRPr/>
            </a:pPr>
            <a:endParaRPr lang="en-US" altLang="en-US">
              <a:solidFill>
                <a:srgbClr val="D2533C"/>
              </a:solidFill>
            </a:endParaRPr>
          </a:p>
        </p:txBody>
      </p:sp>
      <p:sp>
        <p:nvSpPr>
          <p:cNvPr id="8" name="Slide Number Placeholder 11"/>
          <p:cNvSpPr>
            <a:spLocks noGrp="1"/>
          </p:cNvSpPr>
          <p:nvPr>
            <p:ph type="sldNum" sz="quarter" idx="11"/>
          </p:nvPr>
        </p:nvSpPr>
        <p:spPr/>
        <p:txBody>
          <a:bodyPr/>
          <a:lstStyle>
            <a:lvl1pPr>
              <a:defRPr/>
            </a:lvl1pPr>
          </a:lstStyle>
          <a:p>
            <a:pPr>
              <a:defRPr/>
            </a:pPr>
            <a:fld id="{D03548BF-5937-C547-859C-2E3B9856366F}" type="slidenum">
              <a:rPr lang="en-US">
                <a:latin typeface="Tw Cen MT"/>
              </a:rPr>
              <a:pPr>
                <a:defRPr/>
              </a:pPr>
              <a:t>‹#›</a:t>
            </a:fld>
            <a:endParaRPr lang="en-US">
              <a:latin typeface="Tw Cen MT"/>
            </a:endParaRPr>
          </a:p>
        </p:txBody>
      </p:sp>
      <p:sp>
        <p:nvSpPr>
          <p:cNvPr id="9" name="Footer Placeholder 13"/>
          <p:cNvSpPr>
            <a:spLocks noGrp="1"/>
          </p:cNvSpPr>
          <p:nvPr>
            <p:ph type="ftr" sz="quarter" idx="12"/>
          </p:nvPr>
        </p:nvSpPr>
        <p:spPr/>
        <p:txBody>
          <a:bodyPr rtlCol="0"/>
          <a:lstStyle>
            <a:lvl1pPr>
              <a:defRPr/>
            </a:lvl1pPr>
          </a:lstStyle>
          <a:p>
            <a:pPr>
              <a:defRPr/>
            </a:pPr>
            <a:endParaRPr lang="en-US" altLang="en-US">
              <a:solidFill>
                <a:srgbClr val="D2533C"/>
              </a:solidFill>
            </a:endParaRPr>
          </a:p>
        </p:txBody>
      </p:sp>
    </p:spTree>
    <p:extLst>
      <p:ext uri="{BB962C8B-B14F-4D97-AF65-F5344CB8AC3E}">
        <p14:creationId xmlns:p14="http://schemas.microsoft.com/office/powerpoint/2010/main" val="6201633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endParaRPr lang="en-US" altLang="en-US">
              <a:solidFill>
                <a:srgbClr val="D2533C"/>
              </a:solidFill>
            </a:endParaRPr>
          </a:p>
        </p:txBody>
      </p:sp>
      <p:sp>
        <p:nvSpPr>
          <p:cNvPr id="4" name="Footer Placeholder 2"/>
          <p:cNvSpPr>
            <a:spLocks noGrp="1"/>
          </p:cNvSpPr>
          <p:nvPr>
            <p:ph type="ftr" sz="quarter" idx="11"/>
          </p:nvPr>
        </p:nvSpPr>
        <p:spPr/>
        <p:txBody>
          <a:bodyPr/>
          <a:lstStyle>
            <a:lvl1pPr>
              <a:defRPr/>
            </a:lvl1pPr>
          </a:lstStyle>
          <a:p>
            <a:pPr>
              <a:defRPr/>
            </a:pPr>
            <a:endParaRPr lang="en-US" altLang="en-US">
              <a:solidFill>
                <a:srgbClr val="D2533C"/>
              </a:solidFill>
            </a:endParaRPr>
          </a:p>
        </p:txBody>
      </p:sp>
      <p:sp>
        <p:nvSpPr>
          <p:cNvPr id="5" name="Slide Number Placeholder 22"/>
          <p:cNvSpPr>
            <a:spLocks noGrp="1"/>
          </p:cNvSpPr>
          <p:nvPr>
            <p:ph type="sldNum" sz="quarter" idx="12"/>
          </p:nvPr>
        </p:nvSpPr>
        <p:spPr/>
        <p:txBody>
          <a:bodyPr/>
          <a:lstStyle>
            <a:lvl1pPr>
              <a:defRPr/>
            </a:lvl1pPr>
          </a:lstStyle>
          <a:p>
            <a:pPr>
              <a:defRPr/>
            </a:pPr>
            <a:fld id="{7BB3385B-D803-ED46-AF8E-848C348F878A}" type="slidenum">
              <a:rPr lang="en-US">
                <a:latin typeface="Tw Cen MT"/>
              </a:rPr>
              <a:pPr>
                <a:defRPr/>
              </a:pPr>
              <a:t>‹#›</a:t>
            </a:fld>
            <a:endParaRPr lang="en-US">
              <a:latin typeface="Tw Cen MT"/>
            </a:endParaRPr>
          </a:p>
        </p:txBody>
      </p:sp>
    </p:spTree>
    <p:extLst>
      <p:ext uri="{BB962C8B-B14F-4D97-AF65-F5344CB8AC3E}">
        <p14:creationId xmlns:p14="http://schemas.microsoft.com/office/powerpoint/2010/main" val="37619469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ltLang="en-US">
              <a:solidFill>
                <a:srgbClr val="D2533C"/>
              </a:solidFill>
            </a:endParaRPr>
          </a:p>
        </p:txBody>
      </p:sp>
      <p:sp>
        <p:nvSpPr>
          <p:cNvPr id="3" name="Footer Placeholder 2"/>
          <p:cNvSpPr>
            <a:spLocks noGrp="1"/>
          </p:cNvSpPr>
          <p:nvPr>
            <p:ph type="ftr" sz="quarter" idx="11"/>
          </p:nvPr>
        </p:nvSpPr>
        <p:spPr/>
        <p:txBody>
          <a:bodyPr/>
          <a:lstStyle>
            <a:lvl1pPr>
              <a:defRPr/>
            </a:lvl1pPr>
          </a:lstStyle>
          <a:p>
            <a:pPr>
              <a:defRPr/>
            </a:pPr>
            <a:endParaRPr lang="en-US" altLang="en-US">
              <a:solidFill>
                <a:srgbClr val="D2533C"/>
              </a:solidFill>
            </a:endParaRP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3ECAA862-EFA6-2D46-921B-665F4E6CB10E}" type="slidenum">
              <a:rPr lang="en-US">
                <a:solidFill>
                  <a:srgbClr val="D2533C"/>
                </a:solidFill>
                <a:latin typeface="Tw Cen MT"/>
              </a:rPr>
              <a:pPr>
                <a:defRPr/>
              </a:pPr>
              <a:t>‹#›</a:t>
            </a:fld>
            <a:endParaRPr lang="en-US">
              <a:solidFill>
                <a:srgbClr val="D2533C"/>
              </a:solidFill>
              <a:latin typeface="Tw Cen MT"/>
            </a:endParaRPr>
          </a:p>
        </p:txBody>
      </p:sp>
    </p:spTree>
    <p:extLst>
      <p:ext uri="{BB962C8B-B14F-4D97-AF65-F5344CB8AC3E}">
        <p14:creationId xmlns:p14="http://schemas.microsoft.com/office/powerpoint/2010/main" val="7112046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endParaRPr lang="en-US" altLang="en-US">
              <a:solidFill>
                <a:srgbClr val="D2533C"/>
              </a:solidFill>
            </a:endParaRPr>
          </a:p>
        </p:txBody>
      </p:sp>
      <p:sp>
        <p:nvSpPr>
          <p:cNvPr id="6" name="Footer Placeholder 2"/>
          <p:cNvSpPr>
            <a:spLocks noGrp="1"/>
          </p:cNvSpPr>
          <p:nvPr>
            <p:ph type="ftr" sz="quarter" idx="11"/>
          </p:nvPr>
        </p:nvSpPr>
        <p:spPr/>
        <p:txBody>
          <a:bodyPr/>
          <a:lstStyle>
            <a:lvl1pPr>
              <a:defRPr/>
            </a:lvl1pPr>
          </a:lstStyle>
          <a:p>
            <a:pPr>
              <a:defRPr/>
            </a:pPr>
            <a:endParaRPr lang="en-US" altLang="en-US">
              <a:solidFill>
                <a:srgbClr val="D2533C"/>
              </a:solidFill>
            </a:endParaRPr>
          </a:p>
        </p:txBody>
      </p:sp>
      <p:sp>
        <p:nvSpPr>
          <p:cNvPr id="7" name="Slide Number Placeholder 22"/>
          <p:cNvSpPr>
            <a:spLocks noGrp="1"/>
          </p:cNvSpPr>
          <p:nvPr>
            <p:ph type="sldNum" sz="quarter" idx="12"/>
          </p:nvPr>
        </p:nvSpPr>
        <p:spPr/>
        <p:txBody>
          <a:bodyPr/>
          <a:lstStyle>
            <a:lvl1pPr>
              <a:defRPr/>
            </a:lvl1pPr>
          </a:lstStyle>
          <a:p>
            <a:pPr>
              <a:defRPr/>
            </a:pPr>
            <a:fld id="{8EE16EAE-3B2B-3448-BAD9-769B9805189F}" type="slidenum">
              <a:rPr lang="en-US">
                <a:latin typeface="Tw Cen MT"/>
              </a:rPr>
              <a:pPr>
                <a:defRPr/>
              </a:pPr>
              <a:t>‹#›</a:t>
            </a:fld>
            <a:endParaRPr lang="en-US">
              <a:latin typeface="Tw Cen MT"/>
            </a:endParaRPr>
          </a:p>
        </p:txBody>
      </p:sp>
    </p:spTree>
    <p:extLst>
      <p:ext uri="{BB962C8B-B14F-4D97-AF65-F5344CB8AC3E}">
        <p14:creationId xmlns:p14="http://schemas.microsoft.com/office/powerpoint/2010/main" val="40843863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Tw Cen MT"/>
            </a:endParaRPr>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Tw Cen MT"/>
            </a:endParaRPr>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Tw Cen MT"/>
            </a:endParaRPr>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Tw Cen MT"/>
            </a:endParaRPr>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a:t>Click to edit Master title style</a:t>
            </a: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endParaRPr lang="en-US" altLang="en-US">
              <a:solidFill>
                <a:srgbClr val="D2533C"/>
              </a:solidFill>
            </a:endParaRPr>
          </a:p>
        </p:txBody>
      </p:sp>
      <p:sp>
        <p:nvSpPr>
          <p:cNvPr id="10" name="Slide Number Placeholder 12"/>
          <p:cNvSpPr>
            <a:spLocks noGrp="1"/>
          </p:cNvSpPr>
          <p:nvPr>
            <p:ph type="sldNum" sz="quarter" idx="11"/>
          </p:nvPr>
        </p:nvSpPr>
        <p:spPr>
          <a:xfrm>
            <a:off x="0" y="4667250"/>
            <a:ext cx="1447800" cy="663575"/>
          </a:xfrm>
        </p:spPr>
        <p:txBody>
          <a:bodyPr/>
          <a:lstStyle>
            <a:lvl1pPr>
              <a:defRPr sz="2800"/>
            </a:lvl1pPr>
          </a:lstStyle>
          <a:p>
            <a:pPr>
              <a:defRPr/>
            </a:pPr>
            <a:fld id="{E5E18875-80F0-5041-B70F-7684AEA54536}" type="slidenum">
              <a:rPr lang="en-US">
                <a:latin typeface="Tw Cen MT"/>
              </a:rPr>
              <a:pPr>
                <a:defRPr/>
              </a:pPr>
              <a:t>‹#›</a:t>
            </a:fld>
            <a:endParaRPr lang="en-US">
              <a:latin typeface="Tw Cen MT"/>
            </a:endParaRPr>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pPr>
              <a:defRPr/>
            </a:pPr>
            <a:endParaRPr lang="en-US" altLang="en-US">
              <a:solidFill>
                <a:srgbClr val="D2533C"/>
              </a:solidFill>
            </a:endParaRPr>
          </a:p>
        </p:txBody>
      </p:sp>
    </p:spTree>
    <p:extLst>
      <p:ext uri="{BB962C8B-B14F-4D97-AF65-F5344CB8AC3E}">
        <p14:creationId xmlns:p14="http://schemas.microsoft.com/office/powerpoint/2010/main" val="194956901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8"/>
        <p:cNvGrpSpPr/>
        <p:nvPr/>
      </p:nvGrpSpPr>
      <p:grpSpPr>
        <a:xfrm>
          <a:off x="0" y="0"/>
          <a:ext cx="0" cy="0"/>
          <a:chOff x="0" y="0"/>
          <a:chExt cx="0" cy="0"/>
        </a:xfrm>
      </p:grpSpPr>
      <p:sp>
        <p:nvSpPr>
          <p:cNvPr id="79" name="Shape 7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80" name="Shape 80"/>
          <p:cNvSpPr txBox="1">
            <a:spLocks noGrp="1"/>
          </p:cNvSpPr>
          <p:nvPr>
            <p:ph type="body" idx="1"/>
          </p:nvPr>
        </p:nvSpPr>
        <p:spPr>
          <a:xfrm rot="5400000">
            <a:off x="2309018" y="-251618"/>
            <a:ext cx="4525963" cy="8229600"/>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Arial"/>
              <a:buChar char="•"/>
              <a:defRPr/>
            </a:lvl1pPr>
            <a:lvl2pPr marL="742950" indent="-107950" algn="l" rtl="0">
              <a:spcBef>
                <a:spcPts val="560"/>
              </a:spcBef>
              <a:buClr>
                <a:schemeClr val="dk1"/>
              </a:buClr>
              <a:buFont typeface="Arial"/>
              <a:buChar char="–"/>
              <a:defRPr/>
            </a:lvl2pPr>
            <a:lvl3pPr marL="1143000" indent="-76200" algn="l" rtl="0">
              <a:spcBef>
                <a:spcPts val="480"/>
              </a:spcBef>
              <a:buClr>
                <a:schemeClr val="dk1"/>
              </a:buClr>
              <a:buFont typeface="Arial"/>
              <a:buChar char="•"/>
              <a:defRPr/>
            </a:lvl3pPr>
            <a:lvl4pPr marL="1600200" indent="-101600" algn="l" rtl="0">
              <a:spcBef>
                <a:spcPts val="400"/>
              </a:spcBef>
              <a:buClr>
                <a:schemeClr val="dk1"/>
              </a:buClr>
              <a:buFont typeface="Arial"/>
              <a:buChar char="–"/>
              <a:defRPr/>
            </a:lvl4pPr>
            <a:lvl5pPr marL="2057400" indent="-101600" algn="l" rtl="0">
              <a:spcBef>
                <a:spcPts val="400"/>
              </a:spcBef>
              <a:buClr>
                <a:schemeClr val="dk1"/>
              </a:buClr>
              <a:buFont typeface="Arial"/>
              <a:buChar char="»"/>
              <a:defRPr/>
            </a:lvl5pPr>
            <a:lvl6pPr marL="2514600" indent="-101600" algn="l" rtl="0">
              <a:spcBef>
                <a:spcPts val="400"/>
              </a:spcBef>
              <a:buClr>
                <a:schemeClr val="dk1"/>
              </a:buClr>
              <a:buFont typeface="Arial"/>
              <a:buChar char="•"/>
              <a:defRPr/>
            </a:lvl6pPr>
            <a:lvl7pPr marL="2971800" indent="-101600" algn="l" rtl="0">
              <a:spcBef>
                <a:spcPts val="400"/>
              </a:spcBef>
              <a:buClr>
                <a:schemeClr val="dk1"/>
              </a:buClr>
              <a:buFont typeface="Arial"/>
              <a:buChar char="•"/>
              <a:defRPr/>
            </a:lvl7pPr>
            <a:lvl8pPr marL="3429000" indent="-101600" algn="l" rtl="0">
              <a:spcBef>
                <a:spcPts val="400"/>
              </a:spcBef>
              <a:buClr>
                <a:schemeClr val="dk1"/>
              </a:buClr>
              <a:buFont typeface="Arial"/>
              <a:buChar char="•"/>
              <a:defRPr/>
            </a:lvl8pPr>
            <a:lvl9pPr marL="3886200" indent="-101600" algn="l" rtl="0">
              <a:spcBef>
                <a:spcPts val="400"/>
              </a:spcBef>
              <a:buClr>
                <a:schemeClr val="dk1"/>
              </a:buClr>
              <a:buFont typeface="Arial"/>
              <a:buChar char="•"/>
              <a:defRPr/>
            </a:lvl9pPr>
          </a:lstStyle>
          <a:p>
            <a:endParaRPr/>
          </a:p>
        </p:txBody>
      </p:sp>
      <p:sp>
        <p:nvSpPr>
          <p:cNvPr id="81" name="Shape 8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82" name="Shape 8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83" name="Shape 8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21057352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endParaRPr lang="en-US" altLang="en-US">
              <a:solidFill>
                <a:srgbClr val="D2533C"/>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ltLang="en-US">
              <a:solidFill>
                <a:srgbClr val="D2533C"/>
              </a:solidFill>
            </a:endParaRPr>
          </a:p>
        </p:txBody>
      </p:sp>
      <p:sp>
        <p:nvSpPr>
          <p:cNvPr id="6" name="Slide Number Placeholder 22"/>
          <p:cNvSpPr>
            <a:spLocks noGrp="1"/>
          </p:cNvSpPr>
          <p:nvPr>
            <p:ph type="sldNum" sz="quarter" idx="12"/>
          </p:nvPr>
        </p:nvSpPr>
        <p:spPr/>
        <p:txBody>
          <a:bodyPr/>
          <a:lstStyle>
            <a:lvl1pPr>
              <a:defRPr/>
            </a:lvl1pPr>
          </a:lstStyle>
          <a:p>
            <a:pPr>
              <a:defRPr/>
            </a:pPr>
            <a:fld id="{FF8A6357-A09A-934F-B4C2-9A0D99FCD9F4}" type="slidenum">
              <a:rPr lang="en-US">
                <a:latin typeface="Tw Cen MT"/>
              </a:rPr>
              <a:pPr>
                <a:defRPr/>
              </a:pPr>
              <a:t>‹#›</a:t>
            </a:fld>
            <a:endParaRPr lang="en-US">
              <a:latin typeface="Tw Cen MT"/>
            </a:endParaRPr>
          </a:p>
        </p:txBody>
      </p:sp>
    </p:spTree>
    <p:extLst>
      <p:ext uri="{BB962C8B-B14F-4D97-AF65-F5344CB8AC3E}">
        <p14:creationId xmlns:p14="http://schemas.microsoft.com/office/powerpoint/2010/main" val="14233204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Tw Cen MT"/>
            </a:endParaRPr>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Tw Cen MT"/>
            </a:endParaRPr>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Tw Cen MT"/>
            </a:endParaRPr>
          </a:p>
        </p:txBody>
      </p:sp>
      <p:sp>
        <p:nvSpPr>
          <p:cNvPr id="2" name="Vertical Title 1"/>
          <p:cNvSpPr>
            <a:spLocks noGrp="1"/>
          </p:cNvSpPr>
          <p:nvPr>
            <p:ph type="title" orient="vert"/>
          </p:nvPr>
        </p:nvSpPr>
        <p:spPr>
          <a:xfrm>
            <a:off x="6553200" y="609600"/>
            <a:ext cx="2057400" cy="5516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endParaRPr lang="en-US" altLang="en-US">
              <a:solidFill>
                <a:srgbClr val="D2533C"/>
              </a:solidFill>
            </a:endParaRPr>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US" altLang="en-US">
              <a:solidFill>
                <a:srgbClr val="D2533C"/>
              </a:solidFill>
            </a:endParaRPr>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3FD8CAD9-182C-6345-8C91-E6834E5451D8}" type="slidenum">
              <a:rPr lang="en-US">
                <a:latin typeface="Tw Cen MT"/>
              </a:rPr>
              <a:pPr>
                <a:defRPr/>
              </a:pPr>
              <a:t>‹#›</a:t>
            </a:fld>
            <a:endParaRPr lang="en-US">
              <a:latin typeface="Tw Cen MT"/>
            </a:endParaRPr>
          </a:p>
        </p:txBody>
      </p:sp>
    </p:spTree>
    <p:extLst>
      <p:ext uri="{BB962C8B-B14F-4D97-AF65-F5344CB8AC3E}">
        <p14:creationId xmlns:p14="http://schemas.microsoft.com/office/powerpoint/2010/main" val="2895897561"/>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3_Title and Content, Alt.">
    <p:spTree>
      <p:nvGrpSpPr>
        <p:cNvPr id="1" name=""/>
        <p:cNvGrpSpPr/>
        <p:nvPr/>
      </p:nvGrpSpPr>
      <p:grpSpPr>
        <a:xfrm>
          <a:off x="0" y="0"/>
          <a:ext cx="0" cy="0"/>
          <a:chOff x="0" y="0"/>
          <a:chExt cx="0" cy="0"/>
        </a:xfrm>
      </p:grpSpPr>
      <p:sp>
        <p:nvSpPr>
          <p:cNvPr id="2" name="Title 1"/>
          <p:cNvSpPr>
            <a:spLocks noGrp="1"/>
          </p:cNvSpPr>
          <p:nvPr>
            <p:ph type="title"/>
          </p:nvPr>
        </p:nvSpPr>
        <p:spPr>
          <a:xfrm>
            <a:off x="498474" y="134471"/>
            <a:ext cx="7556313" cy="995082"/>
          </a:xfrm>
        </p:spPr>
        <p:txBody>
          <a:bodyPr anchor="b" anchorCtr="0"/>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596005DE-86AD-9E4C-86BA-9FB123F24FB7}" type="datetime1">
              <a:rPr lang="en-US" smtClean="0">
                <a:solidFill>
                  <a:prstClr val="black">
                    <a:lumMod val="65000"/>
                    <a:lumOff val="35000"/>
                  </a:prstClr>
                </a:solidFill>
                <a:latin typeface="Rockwell"/>
              </a:rPr>
              <a:pPr/>
              <a:t>1/3/2017</a:t>
            </a:fld>
            <a:endParaRPr lang="en-US">
              <a:solidFill>
                <a:prstClr val="black">
                  <a:lumMod val="65000"/>
                  <a:lumOff val="35000"/>
                </a:prstClr>
              </a:solidFill>
              <a:latin typeface="Rockwe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latin typeface="Rockwell"/>
            </a:endParaRPr>
          </a:p>
        </p:txBody>
      </p:sp>
      <p:sp>
        <p:nvSpPr>
          <p:cNvPr id="6" name="Slide Number Placeholder 5"/>
          <p:cNvSpPr>
            <a:spLocks noGrp="1"/>
          </p:cNvSpPr>
          <p:nvPr>
            <p:ph type="sldNum" sz="quarter" idx="12"/>
          </p:nvPr>
        </p:nvSpPr>
        <p:spPr/>
        <p:txBody>
          <a:bodyPr/>
          <a:lstStyle/>
          <a:p>
            <a:fld id="{162F1D00-BD13-4404-86B0-79703945A0A7}" type="slidenum">
              <a:rPr lang="en-US" smtClean="0">
                <a:solidFill>
                  <a:prstClr val="white"/>
                </a:solidFill>
                <a:latin typeface="Rockwell"/>
              </a:rPr>
              <a:pPr/>
              <a:t>‹#›</a:t>
            </a:fld>
            <a:endParaRPr lang="en-US">
              <a:solidFill>
                <a:prstClr val="white"/>
              </a:solidFill>
              <a:latin typeface="Rockwell"/>
            </a:endParaRP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text styles</a:t>
            </a:r>
          </a:p>
        </p:txBody>
      </p:sp>
    </p:spTree>
    <p:extLst>
      <p:ext uri="{BB962C8B-B14F-4D97-AF65-F5344CB8AC3E}">
        <p14:creationId xmlns:p14="http://schemas.microsoft.com/office/powerpoint/2010/main" val="39145334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1_Title and Content, Alt.">
    <p:spTree>
      <p:nvGrpSpPr>
        <p:cNvPr id="1" name=""/>
        <p:cNvGrpSpPr/>
        <p:nvPr/>
      </p:nvGrpSpPr>
      <p:grpSpPr>
        <a:xfrm>
          <a:off x="0" y="0"/>
          <a:ext cx="0" cy="0"/>
          <a:chOff x="0" y="0"/>
          <a:chExt cx="0" cy="0"/>
        </a:xfrm>
      </p:grpSpPr>
      <p:sp>
        <p:nvSpPr>
          <p:cNvPr id="2" name="Title 1"/>
          <p:cNvSpPr>
            <a:spLocks noGrp="1"/>
          </p:cNvSpPr>
          <p:nvPr>
            <p:ph type="title"/>
          </p:nvPr>
        </p:nvSpPr>
        <p:spPr>
          <a:xfrm>
            <a:off x="498474" y="134471"/>
            <a:ext cx="7556313" cy="995082"/>
          </a:xfrm>
        </p:spPr>
        <p:txBody>
          <a:bodyPr anchor="b" anchorCtr="0"/>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596005DE-86AD-9E4C-86BA-9FB123F24FB7}" type="datetime1">
              <a:rPr lang="en-US" smtClean="0">
                <a:solidFill>
                  <a:prstClr val="black">
                    <a:lumMod val="65000"/>
                    <a:lumOff val="35000"/>
                  </a:prstClr>
                </a:solidFill>
                <a:latin typeface="Rockwell"/>
              </a:rPr>
              <a:pPr/>
              <a:t>1/3/2017</a:t>
            </a:fld>
            <a:endParaRPr lang="en-US">
              <a:solidFill>
                <a:prstClr val="black">
                  <a:lumMod val="65000"/>
                  <a:lumOff val="35000"/>
                </a:prstClr>
              </a:solidFill>
              <a:latin typeface="Rockwe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latin typeface="Rockwell"/>
            </a:endParaRPr>
          </a:p>
        </p:txBody>
      </p:sp>
      <p:sp>
        <p:nvSpPr>
          <p:cNvPr id="6" name="Slide Number Placeholder 5"/>
          <p:cNvSpPr>
            <a:spLocks noGrp="1"/>
          </p:cNvSpPr>
          <p:nvPr>
            <p:ph type="sldNum" sz="quarter" idx="12"/>
          </p:nvPr>
        </p:nvSpPr>
        <p:spPr/>
        <p:txBody>
          <a:bodyPr/>
          <a:lstStyle/>
          <a:p>
            <a:fld id="{162F1D00-BD13-4404-86B0-79703945A0A7}" type="slidenum">
              <a:rPr lang="en-US" smtClean="0">
                <a:solidFill>
                  <a:prstClr val="white"/>
                </a:solidFill>
                <a:latin typeface="Rockwell"/>
              </a:rPr>
              <a:pPr/>
              <a:t>‹#›</a:t>
            </a:fld>
            <a:endParaRPr lang="en-US">
              <a:solidFill>
                <a:prstClr val="white"/>
              </a:solidFill>
              <a:latin typeface="Rockwell"/>
            </a:endParaRP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text styles</a:t>
            </a:r>
          </a:p>
        </p:txBody>
      </p:sp>
    </p:spTree>
    <p:extLst>
      <p:ext uri="{BB962C8B-B14F-4D97-AF65-F5344CB8AC3E}">
        <p14:creationId xmlns:p14="http://schemas.microsoft.com/office/powerpoint/2010/main" val="14218207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228009C-83A0-4D4A-9190-39D221EB9104}" type="datetimeFigureOut">
              <a:rPr lang="en-US" smtClean="0">
                <a:solidFill>
                  <a:prstClr val="black"/>
                </a:solidFill>
                <a:latin typeface="Arial"/>
              </a:rPr>
              <a:pPr/>
              <a:t>1/3/2017</a:t>
            </a:fld>
            <a:endParaRPr lang="en-US">
              <a:solidFill>
                <a:prstClr val="black"/>
              </a:solidFill>
              <a:latin typeface="Arial"/>
            </a:endParaRPr>
          </a:p>
        </p:txBody>
      </p:sp>
      <p:sp>
        <p:nvSpPr>
          <p:cNvPr id="5" name="Footer Placeholder 4"/>
          <p:cNvSpPr>
            <a:spLocks noGrp="1"/>
          </p:cNvSpPr>
          <p:nvPr>
            <p:ph type="ftr" sz="quarter" idx="11"/>
          </p:nvPr>
        </p:nvSpPr>
        <p:spPr/>
        <p:txBody>
          <a:bodyPr/>
          <a:lstStyle/>
          <a:p>
            <a:endParaRPr lang="en-US">
              <a:solidFill>
                <a:prstClr val="black"/>
              </a:solidFill>
              <a:latin typeface="Arial"/>
            </a:endParaRPr>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a:endParaRPr>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5744759D-0EFF-4FB2-9CCE-04E00944F0FE}" type="slidenum">
              <a:rPr lang="en-US" smtClean="0">
                <a:solidFill>
                  <a:prstClr val="black"/>
                </a:solidFill>
                <a:latin typeface="Arial"/>
              </a:rPr>
              <a:pPr/>
              <a:t>‹#›</a:t>
            </a:fld>
            <a:endParaRPr lang="en-US" dirty="0">
              <a:solidFill>
                <a:prstClr val="black"/>
              </a:solidFill>
              <a:latin typeface="Arial"/>
            </a:endParaRPr>
          </a:p>
        </p:txBody>
      </p:sp>
    </p:spTree>
    <p:extLst>
      <p:ext uri="{BB962C8B-B14F-4D97-AF65-F5344CB8AC3E}">
        <p14:creationId xmlns:p14="http://schemas.microsoft.com/office/powerpoint/2010/main" val="21876921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228009C-83A0-4D4A-9190-39D221EB9104}" type="datetimeFigureOut">
              <a:rPr lang="en-US" smtClean="0">
                <a:solidFill>
                  <a:prstClr val="black"/>
                </a:solidFill>
                <a:latin typeface="Arial"/>
              </a:rPr>
              <a:pPr/>
              <a:t>1/3/2017</a:t>
            </a:fld>
            <a:endParaRPr lang="en-US">
              <a:solidFill>
                <a:prstClr val="black"/>
              </a:solidFill>
              <a:latin typeface="Arial"/>
            </a:endParaRPr>
          </a:p>
        </p:txBody>
      </p:sp>
      <p:sp>
        <p:nvSpPr>
          <p:cNvPr id="5" name="Footer Placeholder 4"/>
          <p:cNvSpPr>
            <a:spLocks noGrp="1"/>
          </p:cNvSpPr>
          <p:nvPr>
            <p:ph type="ftr" sz="quarter" idx="11"/>
          </p:nvPr>
        </p:nvSpPr>
        <p:spPr/>
        <p:txBody>
          <a:bodyPr/>
          <a:lstStyle/>
          <a:p>
            <a:endParaRPr lang="en-US">
              <a:solidFill>
                <a:prstClr val="black"/>
              </a:solidFill>
              <a:latin typeface="Arial"/>
            </a:endParaRPr>
          </a:p>
        </p:txBody>
      </p:sp>
      <p:sp>
        <p:nvSpPr>
          <p:cNvPr id="6" name="Slide Number Placeholder 5"/>
          <p:cNvSpPr>
            <a:spLocks noGrp="1"/>
          </p:cNvSpPr>
          <p:nvPr>
            <p:ph type="sldNum" sz="quarter" idx="12"/>
          </p:nvPr>
        </p:nvSpPr>
        <p:spPr/>
        <p:txBody>
          <a:bodyPr/>
          <a:lstStyle/>
          <a:p>
            <a:fld id="{F3658AB0-CC11-B44D-9F3A-E4690122C9F5}" type="slidenum">
              <a:rPr lang="en-US" smtClean="0">
                <a:solidFill>
                  <a:srgbClr val="212745"/>
                </a:solidFill>
                <a:latin typeface="Arial"/>
              </a:rPr>
              <a:pPr/>
              <a:t>‹#›</a:t>
            </a:fld>
            <a:endParaRPr lang="en-US">
              <a:solidFill>
                <a:srgbClr val="212745"/>
              </a:solidFill>
              <a:latin typeface="Arial"/>
            </a:endParaRPr>
          </a:p>
        </p:txBody>
      </p:sp>
    </p:spTree>
    <p:extLst>
      <p:ext uri="{BB962C8B-B14F-4D97-AF65-F5344CB8AC3E}">
        <p14:creationId xmlns:p14="http://schemas.microsoft.com/office/powerpoint/2010/main" val="4146070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B228009C-83A0-4D4A-9190-39D221EB9104}" type="datetimeFigureOut">
              <a:rPr lang="en-US" smtClean="0">
                <a:solidFill>
                  <a:prstClr val="black"/>
                </a:solidFill>
                <a:latin typeface="Arial"/>
              </a:rPr>
              <a:pPr/>
              <a:t>1/3/2017</a:t>
            </a:fld>
            <a:endParaRPr lang="en-US">
              <a:solidFill>
                <a:prstClr val="black"/>
              </a:solidFill>
              <a:latin typeface="Arial"/>
            </a:endParaRPr>
          </a:p>
        </p:txBody>
      </p:sp>
      <p:sp>
        <p:nvSpPr>
          <p:cNvPr id="8" name="Slide Number Placeholder 7"/>
          <p:cNvSpPr>
            <a:spLocks noGrp="1"/>
          </p:cNvSpPr>
          <p:nvPr>
            <p:ph type="sldNum" sz="quarter" idx="11"/>
          </p:nvPr>
        </p:nvSpPr>
        <p:spPr/>
        <p:txBody>
          <a:bodyPr/>
          <a:lstStyle/>
          <a:p>
            <a:fld id="{F3658AB0-CC11-B44D-9F3A-E4690122C9F5}" type="slidenum">
              <a:rPr lang="en-US" smtClean="0">
                <a:solidFill>
                  <a:srgbClr val="212745"/>
                </a:solidFill>
                <a:latin typeface="Arial"/>
              </a:rPr>
              <a:pPr/>
              <a:t>‹#›</a:t>
            </a:fld>
            <a:endParaRPr lang="en-US">
              <a:solidFill>
                <a:srgbClr val="212745"/>
              </a:solidFill>
              <a:latin typeface="Arial"/>
            </a:endParaRPr>
          </a:p>
        </p:txBody>
      </p:sp>
      <p:sp>
        <p:nvSpPr>
          <p:cNvPr id="9" name="Footer Placeholder 8"/>
          <p:cNvSpPr>
            <a:spLocks noGrp="1"/>
          </p:cNvSpPr>
          <p:nvPr>
            <p:ph type="ftr" sz="quarter" idx="12"/>
          </p:nvPr>
        </p:nvSpPr>
        <p:spPr/>
        <p:txBody>
          <a:bodyPr/>
          <a:lstStyle/>
          <a:p>
            <a:endParaRPr lang="en-US">
              <a:solidFill>
                <a:prstClr val="black"/>
              </a:solidFill>
              <a:latin typeface="Arial"/>
            </a:endParaRPr>
          </a:p>
        </p:txBody>
      </p:sp>
    </p:spTree>
    <p:extLst>
      <p:ext uri="{BB962C8B-B14F-4D97-AF65-F5344CB8AC3E}">
        <p14:creationId xmlns:p14="http://schemas.microsoft.com/office/powerpoint/2010/main" val="5803641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228009C-83A0-4D4A-9190-39D221EB9104}" type="datetimeFigureOut">
              <a:rPr lang="en-US" smtClean="0">
                <a:solidFill>
                  <a:prstClr val="black"/>
                </a:solidFill>
                <a:latin typeface="Arial"/>
              </a:rPr>
              <a:pPr/>
              <a:t>1/3/2017</a:t>
            </a:fld>
            <a:endParaRPr lang="en-US">
              <a:solidFill>
                <a:prstClr val="black"/>
              </a:solidFill>
              <a:latin typeface="Arial"/>
            </a:endParaRPr>
          </a:p>
        </p:txBody>
      </p:sp>
      <p:sp>
        <p:nvSpPr>
          <p:cNvPr id="6" name="Footer Placeholder 5"/>
          <p:cNvSpPr>
            <a:spLocks noGrp="1"/>
          </p:cNvSpPr>
          <p:nvPr>
            <p:ph type="ftr" sz="quarter" idx="11"/>
          </p:nvPr>
        </p:nvSpPr>
        <p:spPr/>
        <p:txBody>
          <a:bodyPr/>
          <a:lstStyle/>
          <a:p>
            <a:endParaRPr lang="en-US">
              <a:solidFill>
                <a:prstClr val="black"/>
              </a:solidFill>
              <a:latin typeface="Arial"/>
            </a:endParaRPr>
          </a:p>
        </p:txBody>
      </p:sp>
      <p:sp>
        <p:nvSpPr>
          <p:cNvPr id="7" name="Slide Number Placeholder 6"/>
          <p:cNvSpPr>
            <a:spLocks noGrp="1"/>
          </p:cNvSpPr>
          <p:nvPr>
            <p:ph type="sldNum" sz="quarter" idx="12"/>
          </p:nvPr>
        </p:nvSpPr>
        <p:spPr/>
        <p:txBody>
          <a:bodyPr/>
          <a:lstStyle/>
          <a:p>
            <a:fld id="{F3658AB0-CC11-B44D-9F3A-E4690122C9F5}" type="slidenum">
              <a:rPr lang="en-US" smtClean="0">
                <a:solidFill>
                  <a:srgbClr val="212745"/>
                </a:solidFill>
                <a:latin typeface="Arial"/>
              </a:rPr>
              <a:pPr/>
              <a:t>‹#›</a:t>
            </a:fld>
            <a:endParaRPr lang="en-US">
              <a:solidFill>
                <a:srgbClr val="212745"/>
              </a:solidFill>
              <a:latin typeface="Arial"/>
            </a:endParaRPr>
          </a:p>
        </p:txBody>
      </p:sp>
    </p:spTree>
    <p:extLst>
      <p:ext uri="{BB962C8B-B14F-4D97-AF65-F5344CB8AC3E}">
        <p14:creationId xmlns:p14="http://schemas.microsoft.com/office/powerpoint/2010/main" val="17327307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a:t>Click to 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228009C-83A0-4D4A-9190-39D221EB9104}" type="datetimeFigureOut">
              <a:rPr lang="en-US" smtClean="0">
                <a:solidFill>
                  <a:prstClr val="black"/>
                </a:solidFill>
                <a:latin typeface="Arial"/>
              </a:rPr>
              <a:pPr/>
              <a:t>1/3/2017</a:t>
            </a:fld>
            <a:endParaRPr lang="en-US">
              <a:solidFill>
                <a:prstClr val="black"/>
              </a:solidFill>
              <a:latin typeface="Arial"/>
            </a:endParaRPr>
          </a:p>
        </p:txBody>
      </p:sp>
      <p:sp>
        <p:nvSpPr>
          <p:cNvPr id="8" name="Footer Placeholder 7"/>
          <p:cNvSpPr>
            <a:spLocks noGrp="1"/>
          </p:cNvSpPr>
          <p:nvPr>
            <p:ph type="ftr" sz="quarter" idx="11"/>
          </p:nvPr>
        </p:nvSpPr>
        <p:spPr/>
        <p:txBody>
          <a:bodyPr/>
          <a:lstStyle/>
          <a:p>
            <a:endParaRPr lang="en-US">
              <a:solidFill>
                <a:prstClr val="black"/>
              </a:solidFill>
              <a:latin typeface="Arial"/>
            </a:endParaRPr>
          </a:p>
        </p:txBody>
      </p:sp>
      <p:sp>
        <p:nvSpPr>
          <p:cNvPr id="9" name="Slide Number Placeholder 8"/>
          <p:cNvSpPr>
            <a:spLocks noGrp="1"/>
          </p:cNvSpPr>
          <p:nvPr>
            <p:ph type="sldNum" sz="quarter" idx="12"/>
          </p:nvPr>
        </p:nvSpPr>
        <p:spPr/>
        <p:txBody>
          <a:bodyPr/>
          <a:lstStyle/>
          <a:p>
            <a:fld id="{F3658AB0-CC11-B44D-9F3A-E4690122C9F5}" type="slidenum">
              <a:rPr lang="en-US" smtClean="0">
                <a:solidFill>
                  <a:srgbClr val="212745"/>
                </a:solidFill>
                <a:latin typeface="Arial"/>
              </a:rPr>
              <a:pPr/>
              <a:t>‹#›</a:t>
            </a:fld>
            <a:endParaRPr lang="en-US">
              <a:solidFill>
                <a:srgbClr val="212745"/>
              </a:solidFill>
              <a:latin typeface="Arial"/>
            </a:endParaRPr>
          </a:p>
        </p:txBody>
      </p:sp>
    </p:spTree>
    <p:extLst>
      <p:ext uri="{BB962C8B-B14F-4D97-AF65-F5344CB8AC3E}">
        <p14:creationId xmlns:p14="http://schemas.microsoft.com/office/powerpoint/2010/main" val="8027218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228009C-83A0-4D4A-9190-39D221EB9104}" type="datetimeFigureOut">
              <a:rPr lang="en-US" smtClean="0">
                <a:solidFill>
                  <a:prstClr val="black"/>
                </a:solidFill>
                <a:latin typeface="Arial"/>
              </a:rPr>
              <a:pPr/>
              <a:t>1/3/2017</a:t>
            </a:fld>
            <a:endParaRPr lang="en-US">
              <a:solidFill>
                <a:prstClr val="black"/>
              </a:solidFill>
              <a:latin typeface="Arial"/>
            </a:endParaRPr>
          </a:p>
        </p:txBody>
      </p:sp>
      <p:sp>
        <p:nvSpPr>
          <p:cNvPr id="4" name="Footer Placeholder 3"/>
          <p:cNvSpPr>
            <a:spLocks noGrp="1"/>
          </p:cNvSpPr>
          <p:nvPr>
            <p:ph type="ftr" sz="quarter" idx="11"/>
          </p:nvPr>
        </p:nvSpPr>
        <p:spPr/>
        <p:txBody>
          <a:bodyPr/>
          <a:lstStyle/>
          <a:p>
            <a:endParaRPr lang="en-US">
              <a:solidFill>
                <a:prstClr val="black"/>
              </a:solidFill>
              <a:latin typeface="Arial"/>
            </a:endParaRPr>
          </a:p>
        </p:txBody>
      </p:sp>
      <p:sp>
        <p:nvSpPr>
          <p:cNvPr id="5" name="Slide Number Placeholder 4"/>
          <p:cNvSpPr>
            <a:spLocks noGrp="1"/>
          </p:cNvSpPr>
          <p:nvPr>
            <p:ph type="sldNum" sz="quarter" idx="12"/>
          </p:nvPr>
        </p:nvSpPr>
        <p:spPr/>
        <p:txBody>
          <a:bodyPr/>
          <a:lstStyle/>
          <a:p>
            <a:fld id="{F3658AB0-CC11-B44D-9F3A-E4690122C9F5}" type="slidenum">
              <a:rPr lang="en-US" smtClean="0">
                <a:solidFill>
                  <a:srgbClr val="212745"/>
                </a:solidFill>
                <a:latin typeface="Arial"/>
              </a:rPr>
              <a:pPr/>
              <a:t>‹#›</a:t>
            </a:fld>
            <a:endParaRPr lang="en-US">
              <a:solidFill>
                <a:srgbClr val="212745"/>
              </a:solidFill>
              <a:latin typeface="Arial"/>
            </a:endParaRPr>
          </a:p>
        </p:txBody>
      </p:sp>
    </p:spTree>
    <p:extLst>
      <p:ext uri="{BB962C8B-B14F-4D97-AF65-F5344CB8AC3E}">
        <p14:creationId xmlns:p14="http://schemas.microsoft.com/office/powerpoint/2010/main" val="3171110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84"/>
        <p:cNvGrpSpPr/>
        <p:nvPr/>
      </p:nvGrpSpPr>
      <p:grpSpPr>
        <a:xfrm>
          <a:off x="0" y="0"/>
          <a:ext cx="0" cy="0"/>
          <a:chOff x="0" y="0"/>
          <a:chExt cx="0" cy="0"/>
        </a:xfrm>
      </p:grpSpPr>
      <p:sp>
        <p:nvSpPr>
          <p:cNvPr id="85" name="Shape 85"/>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86" name="Shape 86"/>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Arial"/>
              <a:buChar char="•"/>
              <a:defRPr/>
            </a:lvl1pPr>
            <a:lvl2pPr marL="742950" indent="-107950" algn="l" rtl="0">
              <a:spcBef>
                <a:spcPts val="560"/>
              </a:spcBef>
              <a:buClr>
                <a:schemeClr val="dk1"/>
              </a:buClr>
              <a:buFont typeface="Arial"/>
              <a:buChar char="–"/>
              <a:defRPr/>
            </a:lvl2pPr>
            <a:lvl3pPr marL="1143000" indent="-76200" algn="l" rtl="0">
              <a:spcBef>
                <a:spcPts val="480"/>
              </a:spcBef>
              <a:buClr>
                <a:schemeClr val="dk1"/>
              </a:buClr>
              <a:buFont typeface="Arial"/>
              <a:buChar char="•"/>
              <a:defRPr/>
            </a:lvl3pPr>
            <a:lvl4pPr marL="1600200" indent="-101600" algn="l" rtl="0">
              <a:spcBef>
                <a:spcPts val="400"/>
              </a:spcBef>
              <a:buClr>
                <a:schemeClr val="dk1"/>
              </a:buClr>
              <a:buFont typeface="Arial"/>
              <a:buChar char="–"/>
              <a:defRPr/>
            </a:lvl4pPr>
            <a:lvl5pPr marL="2057400" indent="-101600" algn="l" rtl="0">
              <a:spcBef>
                <a:spcPts val="400"/>
              </a:spcBef>
              <a:buClr>
                <a:schemeClr val="dk1"/>
              </a:buClr>
              <a:buFont typeface="Arial"/>
              <a:buChar char="»"/>
              <a:defRPr/>
            </a:lvl5pPr>
            <a:lvl6pPr marL="2514600" indent="-101600" algn="l" rtl="0">
              <a:spcBef>
                <a:spcPts val="400"/>
              </a:spcBef>
              <a:buClr>
                <a:schemeClr val="dk1"/>
              </a:buClr>
              <a:buFont typeface="Arial"/>
              <a:buChar char="•"/>
              <a:defRPr/>
            </a:lvl6pPr>
            <a:lvl7pPr marL="2971800" indent="-101600" algn="l" rtl="0">
              <a:spcBef>
                <a:spcPts val="400"/>
              </a:spcBef>
              <a:buClr>
                <a:schemeClr val="dk1"/>
              </a:buClr>
              <a:buFont typeface="Arial"/>
              <a:buChar char="•"/>
              <a:defRPr/>
            </a:lvl7pPr>
            <a:lvl8pPr marL="3429000" indent="-101600" algn="l" rtl="0">
              <a:spcBef>
                <a:spcPts val="400"/>
              </a:spcBef>
              <a:buClr>
                <a:schemeClr val="dk1"/>
              </a:buClr>
              <a:buFont typeface="Arial"/>
              <a:buChar char="•"/>
              <a:defRPr/>
            </a:lvl8pPr>
            <a:lvl9pPr marL="3886200" indent="-101600" algn="l" rtl="0">
              <a:spcBef>
                <a:spcPts val="400"/>
              </a:spcBef>
              <a:buClr>
                <a:schemeClr val="dk1"/>
              </a:buClr>
              <a:buFont typeface="Arial"/>
              <a:buChar char="•"/>
              <a:defRPr/>
            </a:lvl9pPr>
          </a:lstStyle>
          <a:p>
            <a:endParaRPr/>
          </a:p>
        </p:txBody>
      </p:sp>
      <p:sp>
        <p:nvSpPr>
          <p:cNvPr id="87" name="Shape 87"/>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88" name="Shape 8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89" name="Shape 89"/>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14728316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28009C-83A0-4D4A-9190-39D221EB9104}" type="datetimeFigureOut">
              <a:rPr lang="en-US" smtClean="0">
                <a:solidFill>
                  <a:prstClr val="black"/>
                </a:solidFill>
                <a:latin typeface="Arial"/>
              </a:rPr>
              <a:pPr/>
              <a:t>1/3/2017</a:t>
            </a:fld>
            <a:endParaRPr lang="en-US">
              <a:solidFill>
                <a:prstClr val="black"/>
              </a:solidFill>
              <a:latin typeface="Arial"/>
            </a:endParaRPr>
          </a:p>
        </p:txBody>
      </p:sp>
      <p:sp>
        <p:nvSpPr>
          <p:cNvPr id="3" name="Footer Placeholder 2"/>
          <p:cNvSpPr>
            <a:spLocks noGrp="1"/>
          </p:cNvSpPr>
          <p:nvPr>
            <p:ph type="ftr" sz="quarter" idx="11"/>
          </p:nvPr>
        </p:nvSpPr>
        <p:spPr/>
        <p:txBody>
          <a:bodyPr/>
          <a:lstStyle/>
          <a:p>
            <a:endParaRPr lang="en-US">
              <a:solidFill>
                <a:prstClr val="black"/>
              </a:solidFill>
              <a:latin typeface="Arial"/>
            </a:endParaRPr>
          </a:p>
        </p:txBody>
      </p:sp>
      <p:sp>
        <p:nvSpPr>
          <p:cNvPr id="4" name="Slide Number Placeholder 3"/>
          <p:cNvSpPr>
            <a:spLocks noGrp="1"/>
          </p:cNvSpPr>
          <p:nvPr>
            <p:ph type="sldNum" sz="quarter" idx="12"/>
          </p:nvPr>
        </p:nvSpPr>
        <p:spPr/>
        <p:txBody>
          <a:bodyPr/>
          <a:lstStyle/>
          <a:p>
            <a:fld id="{F3658AB0-CC11-B44D-9F3A-E4690122C9F5}" type="slidenum">
              <a:rPr lang="en-US" smtClean="0">
                <a:solidFill>
                  <a:srgbClr val="212745"/>
                </a:solidFill>
                <a:latin typeface="Arial"/>
              </a:rPr>
              <a:pPr/>
              <a:t>‹#›</a:t>
            </a:fld>
            <a:endParaRPr lang="en-US">
              <a:solidFill>
                <a:srgbClr val="212745"/>
              </a:solidFill>
              <a:latin typeface="Arial"/>
            </a:endParaRPr>
          </a:p>
        </p:txBody>
      </p:sp>
    </p:spTree>
    <p:extLst>
      <p:ext uri="{BB962C8B-B14F-4D97-AF65-F5344CB8AC3E}">
        <p14:creationId xmlns:p14="http://schemas.microsoft.com/office/powerpoint/2010/main" val="10666699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228009C-83A0-4D4A-9190-39D221EB9104}" type="datetimeFigureOut">
              <a:rPr lang="en-US" smtClean="0">
                <a:solidFill>
                  <a:prstClr val="black"/>
                </a:solidFill>
                <a:latin typeface="Arial"/>
              </a:rPr>
              <a:pPr/>
              <a:t>1/3/2017</a:t>
            </a:fld>
            <a:endParaRPr lang="en-US">
              <a:solidFill>
                <a:prstClr val="black"/>
              </a:solidFill>
              <a:latin typeface="Arial"/>
            </a:endParaRPr>
          </a:p>
        </p:txBody>
      </p:sp>
      <p:sp>
        <p:nvSpPr>
          <p:cNvPr id="6" name="Footer Placeholder 5"/>
          <p:cNvSpPr>
            <a:spLocks noGrp="1"/>
          </p:cNvSpPr>
          <p:nvPr>
            <p:ph type="ftr" sz="quarter" idx="11"/>
          </p:nvPr>
        </p:nvSpPr>
        <p:spPr/>
        <p:txBody>
          <a:bodyPr/>
          <a:lstStyle/>
          <a:p>
            <a:endParaRPr lang="en-US">
              <a:solidFill>
                <a:prstClr val="black"/>
              </a:solidFill>
              <a:latin typeface="Arial"/>
            </a:endParaRPr>
          </a:p>
        </p:txBody>
      </p:sp>
      <p:sp>
        <p:nvSpPr>
          <p:cNvPr id="7" name="Slide Number Placeholder 6"/>
          <p:cNvSpPr>
            <a:spLocks noGrp="1"/>
          </p:cNvSpPr>
          <p:nvPr>
            <p:ph type="sldNum" sz="quarter" idx="12"/>
          </p:nvPr>
        </p:nvSpPr>
        <p:spPr/>
        <p:txBody>
          <a:bodyPr/>
          <a:lstStyle/>
          <a:p>
            <a:fld id="{5744759D-0EFF-4FB2-9CCE-04E00944F0FE}" type="slidenum">
              <a:rPr lang="en-US" smtClean="0">
                <a:solidFill>
                  <a:srgbClr val="212745"/>
                </a:solidFill>
                <a:latin typeface="Arial"/>
              </a:rPr>
              <a:pPr/>
              <a:t>‹#›</a:t>
            </a:fld>
            <a:endParaRPr lang="en-US" dirty="0">
              <a:solidFill>
                <a:srgbClr val="212745"/>
              </a:solidFill>
              <a:latin typeface="Arial"/>
            </a:endParaRPr>
          </a:p>
        </p:txBody>
      </p:sp>
      <p:sp>
        <p:nvSpPr>
          <p:cNvPr id="8" name="Title 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505534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a:endParaRPr>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228009C-83A0-4D4A-9190-39D221EB9104}" type="datetimeFigureOut">
              <a:rPr lang="en-US" smtClean="0">
                <a:solidFill>
                  <a:prstClr val="black"/>
                </a:solidFill>
                <a:latin typeface="Arial"/>
              </a:rPr>
              <a:pPr/>
              <a:t>1/3/2017</a:t>
            </a:fld>
            <a:endParaRPr lang="en-US">
              <a:solidFill>
                <a:prstClr val="black"/>
              </a:solidFill>
              <a:latin typeface="Arial"/>
            </a:endParaRPr>
          </a:p>
        </p:txBody>
      </p:sp>
      <p:sp>
        <p:nvSpPr>
          <p:cNvPr id="6" name="Footer Placeholder 5"/>
          <p:cNvSpPr>
            <a:spLocks noGrp="1"/>
          </p:cNvSpPr>
          <p:nvPr>
            <p:ph type="ftr" sz="quarter" idx="11"/>
          </p:nvPr>
        </p:nvSpPr>
        <p:spPr/>
        <p:txBody>
          <a:bodyPr/>
          <a:lstStyle/>
          <a:p>
            <a:endParaRPr lang="en-US">
              <a:solidFill>
                <a:prstClr val="black"/>
              </a:solidFill>
              <a:latin typeface="Arial"/>
            </a:endParaRP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F3658AB0-CC11-B44D-9F3A-E4690122C9F5}" type="slidenum">
              <a:rPr lang="en-US" smtClean="0">
                <a:solidFill>
                  <a:prstClr val="black"/>
                </a:solidFill>
                <a:latin typeface="Arial"/>
              </a:rPr>
              <a:pPr/>
              <a:t>‹#›</a:t>
            </a:fld>
            <a:endParaRPr lang="en-US">
              <a:solidFill>
                <a:prstClr val="black"/>
              </a:solidFill>
              <a:latin typeface="Arial"/>
            </a:endParaRPr>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n-US"/>
              <a:t>Click to edit Master title style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a:endParaRPr>
          </a:p>
        </p:txBody>
      </p:sp>
    </p:spTree>
    <p:extLst>
      <p:ext uri="{BB962C8B-B14F-4D97-AF65-F5344CB8AC3E}">
        <p14:creationId xmlns:p14="http://schemas.microsoft.com/office/powerpoint/2010/main" val="152148804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228009C-83A0-4D4A-9190-39D221EB9104}" type="datetimeFigureOut">
              <a:rPr lang="en-US" smtClean="0">
                <a:solidFill>
                  <a:prstClr val="black"/>
                </a:solidFill>
                <a:latin typeface="Arial"/>
              </a:rPr>
              <a:pPr/>
              <a:t>1/3/2017</a:t>
            </a:fld>
            <a:endParaRPr lang="en-US">
              <a:solidFill>
                <a:prstClr val="black"/>
              </a:solidFill>
              <a:latin typeface="Arial"/>
            </a:endParaRPr>
          </a:p>
        </p:txBody>
      </p:sp>
      <p:sp>
        <p:nvSpPr>
          <p:cNvPr id="5" name="Footer Placeholder 4"/>
          <p:cNvSpPr>
            <a:spLocks noGrp="1"/>
          </p:cNvSpPr>
          <p:nvPr>
            <p:ph type="ftr" sz="quarter" idx="11"/>
          </p:nvPr>
        </p:nvSpPr>
        <p:spPr/>
        <p:txBody>
          <a:bodyPr/>
          <a:lstStyle/>
          <a:p>
            <a:endParaRPr lang="en-US">
              <a:solidFill>
                <a:prstClr val="black"/>
              </a:solidFill>
              <a:latin typeface="Arial"/>
            </a:endParaRPr>
          </a:p>
        </p:txBody>
      </p:sp>
      <p:sp>
        <p:nvSpPr>
          <p:cNvPr id="6" name="Slide Number Placeholder 5"/>
          <p:cNvSpPr>
            <a:spLocks noGrp="1"/>
          </p:cNvSpPr>
          <p:nvPr>
            <p:ph type="sldNum" sz="quarter" idx="12"/>
          </p:nvPr>
        </p:nvSpPr>
        <p:spPr/>
        <p:txBody>
          <a:bodyPr/>
          <a:lstStyle/>
          <a:p>
            <a:fld id="{F3658AB0-CC11-B44D-9F3A-E4690122C9F5}" type="slidenum">
              <a:rPr lang="en-US" smtClean="0">
                <a:solidFill>
                  <a:srgbClr val="212745"/>
                </a:solidFill>
                <a:latin typeface="Arial"/>
              </a:rPr>
              <a:pPr/>
              <a:t>‹#›</a:t>
            </a:fld>
            <a:endParaRPr lang="en-US">
              <a:solidFill>
                <a:srgbClr val="212745"/>
              </a:solidFill>
              <a:latin typeface="Arial"/>
            </a:endParaRPr>
          </a:p>
        </p:txBody>
      </p:sp>
    </p:spTree>
    <p:extLst>
      <p:ext uri="{BB962C8B-B14F-4D97-AF65-F5344CB8AC3E}">
        <p14:creationId xmlns:p14="http://schemas.microsoft.com/office/powerpoint/2010/main" val="877781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228009C-83A0-4D4A-9190-39D221EB9104}" type="datetimeFigureOut">
              <a:rPr lang="en-US" smtClean="0">
                <a:solidFill>
                  <a:prstClr val="black"/>
                </a:solidFill>
                <a:latin typeface="Arial"/>
              </a:rPr>
              <a:pPr/>
              <a:t>1/3/2017</a:t>
            </a:fld>
            <a:endParaRPr lang="en-US">
              <a:solidFill>
                <a:prstClr val="black"/>
              </a:solidFill>
              <a:latin typeface="Arial"/>
            </a:endParaRPr>
          </a:p>
        </p:txBody>
      </p:sp>
      <p:sp>
        <p:nvSpPr>
          <p:cNvPr id="5" name="Footer Placeholder 4"/>
          <p:cNvSpPr>
            <a:spLocks noGrp="1"/>
          </p:cNvSpPr>
          <p:nvPr>
            <p:ph type="ftr" sz="quarter" idx="11"/>
          </p:nvPr>
        </p:nvSpPr>
        <p:spPr/>
        <p:txBody>
          <a:bodyPr/>
          <a:lstStyle/>
          <a:p>
            <a:endParaRPr lang="en-US">
              <a:solidFill>
                <a:prstClr val="black"/>
              </a:solidFill>
              <a:latin typeface="Arial"/>
            </a:endParaRPr>
          </a:p>
        </p:txBody>
      </p:sp>
      <p:sp>
        <p:nvSpPr>
          <p:cNvPr id="6" name="Slide Number Placeholder 5"/>
          <p:cNvSpPr>
            <a:spLocks noGrp="1"/>
          </p:cNvSpPr>
          <p:nvPr>
            <p:ph type="sldNum" sz="quarter" idx="12"/>
          </p:nvPr>
        </p:nvSpPr>
        <p:spPr/>
        <p:txBody>
          <a:bodyPr/>
          <a:lstStyle/>
          <a:p>
            <a:fld id="{F3658AB0-CC11-B44D-9F3A-E4690122C9F5}" type="slidenum">
              <a:rPr lang="en-US" smtClean="0">
                <a:solidFill>
                  <a:srgbClr val="212745"/>
                </a:solidFill>
                <a:latin typeface="Arial"/>
              </a:rPr>
              <a:pPr/>
              <a:t>‹#›</a:t>
            </a:fld>
            <a:endParaRPr lang="en-US">
              <a:solidFill>
                <a:srgbClr val="212745"/>
              </a:solidFill>
              <a:latin typeface="Arial"/>
            </a:endParaRPr>
          </a:p>
        </p:txBody>
      </p:sp>
    </p:spTree>
    <p:extLst>
      <p:ext uri="{BB962C8B-B14F-4D97-AF65-F5344CB8AC3E}">
        <p14:creationId xmlns:p14="http://schemas.microsoft.com/office/powerpoint/2010/main" val="30164104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723900" y="1586753"/>
            <a:ext cx="3776472" cy="4583860"/>
          </a:xfrm>
        </p:spPr>
        <p:txBody>
          <a:bodyPr>
            <a:normAutofit/>
          </a:bodyPr>
          <a:lstStyle>
            <a:lvl1pPr>
              <a:defRPr sz="2400"/>
            </a:lvl1pPr>
            <a:lvl2pPr>
              <a:defRPr sz="2200"/>
            </a:lvl2pPr>
            <a:lvl3pPr>
              <a:defRPr sz="2000"/>
            </a:lvl3pPr>
            <a:lvl4pPr>
              <a:defRPr sz="1800"/>
            </a:lvl4pPr>
            <a:lvl5pPr>
              <a:defRPr sz="1800"/>
            </a:lvl5pPr>
            <a:lvl6pPr>
              <a:defRPr sz="1800"/>
            </a:lvl6pPr>
            <a:lvl7pPr marL="2290763" indent="-344488">
              <a:defRPr sz="1800"/>
            </a:lvl7pPr>
            <a:lvl8pPr marL="2290763" indent="-344488">
              <a:defRPr sz="1800"/>
            </a:lvl8pPr>
            <a:lvl9pPr marL="229076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9392B5EC-8993-0C49-82F9-7AD78DDB7EB8}" type="datetime1">
              <a:rPr lang="en-US" smtClean="0">
                <a:solidFill>
                  <a:prstClr val="black">
                    <a:lumMod val="65000"/>
                    <a:lumOff val="35000"/>
                  </a:prstClr>
                </a:solidFill>
                <a:latin typeface="Rockwell"/>
              </a:rPr>
              <a:pPr/>
              <a:t>1/3/2017</a:t>
            </a:fld>
            <a:endParaRPr lang="en-US">
              <a:solidFill>
                <a:prstClr val="black">
                  <a:lumMod val="65000"/>
                  <a:lumOff val="35000"/>
                </a:prstClr>
              </a:solidFill>
              <a:latin typeface="Rockwell"/>
            </a:endParaRPr>
          </a:p>
        </p:txBody>
      </p:sp>
      <p:sp>
        <p:nvSpPr>
          <p:cNvPr id="6" name="Footer Placeholder 5"/>
          <p:cNvSpPr>
            <a:spLocks noGrp="1"/>
          </p:cNvSpPr>
          <p:nvPr>
            <p:ph type="ftr" sz="quarter" idx="11"/>
          </p:nvPr>
        </p:nvSpPr>
        <p:spPr/>
        <p:txBody>
          <a:bodyPr/>
          <a:lstStyle/>
          <a:p>
            <a:endParaRPr lang="en-US">
              <a:solidFill>
                <a:prstClr val="black">
                  <a:lumMod val="65000"/>
                  <a:lumOff val="35000"/>
                </a:prstClr>
              </a:solidFill>
              <a:latin typeface="Rockwell"/>
            </a:endParaRPr>
          </a:p>
        </p:txBody>
      </p:sp>
      <p:sp>
        <p:nvSpPr>
          <p:cNvPr id="7" name="Slide Number Placeholder 6"/>
          <p:cNvSpPr>
            <a:spLocks noGrp="1"/>
          </p:cNvSpPr>
          <p:nvPr>
            <p:ph type="sldNum" sz="quarter" idx="12"/>
          </p:nvPr>
        </p:nvSpPr>
        <p:spPr/>
        <p:txBody>
          <a:bodyPr/>
          <a:lstStyle/>
          <a:p>
            <a:fld id="{162F1D00-BD13-4404-86B0-79703945A0A7}" type="slidenum">
              <a:rPr lang="en-US" smtClean="0">
                <a:solidFill>
                  <a:prstClr val="white"/>
                </a:solidFill>
                <a:latin typeface="Rockwell"/>
              </a:rPr>
              <a:pPr/>
              <a:t>‹#›</a:t>
            </a:fld>
            <a:endParaRPr lang="en-US">
              <a:solidFill>
                <a:prstClr val="white"/>
              </a:solidFill>
              <a:latin typeface="Rockwell"/>
            </a:endParaRPr>
          </a:p>
        </p:txBody>
      </p:sp>
      <p:sp>
        <p:nvSpPr>
          <p:cNvPr id="8" name="Content Placeholder 3"/>
          <p:cNvSpPr>
            <a:spLocks noGrp="1"/>
          </p:cNvSpPr>
          <p:nvPr>
            <p:ph sz="half" idx="2"/>
          </p:nvPr>
        </p:nvSpPr>
        <p:spPr>
          <a:xfrm>
            <a:off x="4648200" y="1586753"/>
            <a:ext cx="3776472" cy="2232212"/>
          </a:xfrm>
        </p:spPr>
        <p:txBody>
          <a:bodyPr>
            <a:normAutofit/>
          </a:bodyPr>
          <a:lstStyle>
            <a:lvl1pPr>
              <a:defRPr sz="2400"/>
            </a:lvl1pPr>
            <a:lvl2pPr>
              <a:defRPr sz="2200"/>
            </a:lvl2pPr>
            <a:lvl3pPr>
              <a:defRPr sz="2000"/>
            </a:lvl3pPr>
            <a:lvl4pPr>
              <a:defRPr sz="1800"/>
            </a:lvl4pPr>
            <a:lvl5pPr>
              <a:defRPr sz="1800"/>
            </a:lvl5pPr>
            <a:lvl6pPr>
              <a:defRPr sz="1800"/>
            </a:lvl6pPr>
            <a:lvl7pPr marL="2290763" indent="-344488">
              <a:defRPr sz="1800"/>
            </a:lvl7pPr>
            <a:lvl8pPr marL="2290763" indent="-344488">
              <a:defRPr sz="1800"/>
            </a:lvl8pPr>
            <a:lvl9pPr marL="229076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9" name="Content Placeholder 3"/>
          <p:cNvSpPr>
            <a:spLocks noGrp="1"/>
          </p:cNvSpPr>
          <p:nvPr>
            <p:ph sz="half" idx="14"/>
          </p:nvPr>
        </p:nvSpPr>
        <p:spPr>
          <a:xfrm>
            <a:off x="4648200" y="3913094"/>
            <a:ext cx="3776472" cy="2232212"/>
          </a:xfrm>
        </p:spPr>
        <p:txBody>
          <a:bodyPr>
            <a:normAutofit/>
          </a:bodyPr>
          <a:lstStyle>
            <a:lvl1pPr>
              <a:defRPr sz="2400"/>
            </a:lvl1pPr>
            <a:lvl2pPr>
              <a:defRPr sz="2200"/>
            </a:lvl2pPr>
            <a:lvl3pPr>
              <a:defRPr sz="2000"/>
            </a:lvl3pPr>
            <a:lvl4pPr>
              <a:defRPr sz="1800"/>
            </a:lvl4pPr>
            <a:lvl5pPr>
              <a:defRPr sz="1800"/>
            </a:lvl5pPr>
            <a:lvl6pPr>
              <a:defRPr sz="1800"/>
            </a:lvl6pPr>
            <a:lvl7pPr marL="2290763" indent="-344488">
              <a:defRPr sz="1800"/>
            </a:lvl7pPr>
            <a:lvl8pPr marL="2290763" indent="-344488">
              <a:defRPr sz="1800"/>
            </a:lvl8pPr>
            <a:lvl9pPr marL="229076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extLst>
      <p:ext uri="{BB962C8B-B14F-4D97-AF65-F5344CB8AC3E}">
        <p14:creationId xmlns:p14="http://schemas.microsoft.com/office/powerpoint/2010/main" val="27154820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1_Title and Content, Alt.">
    <p:spTree>
      <p:nvGrpSpPr>
        <p:cNvPr id="1" name=""/>
        <p:cNvGrpSpPr/>
        <p:nvPr/>
      </p:nvGrpSpPr>
      <p:grpSpPr>
        <a:xfrm>
          <a:off x="0" y="0"/>
          <a:ext cx="0" cy="0"/>
          <a:chOff x="0" y="0"/>
          <a:chExt cx="0" cy="0"/>
        </a:xfrm>
      </p:grpSpPr>
      <p:sp>
        <p:nvSpPr>
          <p:cNvPr id="2" name="Title 1"/>
          <p:cNvSpPr>
            <a:spLocks noGrp="1"/>
          </p:cNvSpPr>
          <p:nvPr>
            <p:ph type="title"/>
          </p:nvPr>
        </p:nvSpPr>
        <p:spPr>
          <a:xfrm>
            <a:off x="498474" y="134471"/>
            <a:ext cx="7556313" cy="995082"/>
          </a:xfrm>
        </p:spPr>
        <p:txBody>
          <a:bodyPr anchor="b" anchorCtr="0"/>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596005DE-86AD-9E4C-86BA-9FB123F24FB7}" type="datetime1">
              <a:rPr lang="en-US" smtClean="0">
                <a:solidFill>
                  <a:prstClr val="black">
                    <a:lumMod val="65000"/>
                    <a:lumOff val="35000"/>
                  </a:prstClr>
                </a:solidFill>
                <a:latin typeface="Rockwell"/>
              </a:rPr>
              <a:pPr/>
              <a:t>1/3/2017</a:t>
            </a:fld>
            <a:endParaRPr lang="en-US">
              <a:solidFill>
                <a:prstClr val="black">
                  <a:lumMod val="65000"/>
                  <a:lumOff val="35000"/>
                </a:prstClr>
              </a:solidFill>
              <a:latin typeface="Rockwe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latin typeface="Rockwell"/>
            </a:endParaRPr>
          </a:p>
        </p:txBody>
      </p:sp>
      <p:sp>
        <p:nvSpPr>
          <p:cNvPr id="6" name="Slide Number Placeholder 5"/>
          <p:cNvSpPr>
            <a:spLocks noGrp="1"/>
          </p:cNvSpPr>
          <p:nvPr>
            <p:ph type="sldNum" sz="quarter" idx="12"/>
          </p:nvPr>
        </p:nvSpPr>
        <p:spPr/>
        <p:txBody>
          <a:bodyPr/>
          <a:lstStyle/>
          <a:p>
            <a:fld id="{162F1D00-BD13-4404-86B0-79703945A0A7}" type="slidenum">
              <a:rPr lang="en-US" smtClean="0">
                <a:solidFill>
                  <a:prstClr val="white"/>
                </a:solidFill>
                <a:latin typeface="Rockwell"/>
              </a:rPr>
              <a:pPr/>
              <a:t>‹#›</a:t>
            </a:fld>
            <a:endParaRPr lang="en-US">
              <a:solidFill>
                <a:prstClr val="white"/>
              </a:solidFill>
              <a:latin typeface="Rockwell"/>
            </a:endParaRP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text styles</a:t>
            </a:r>
          </a:p>
        </p:txBody>
      </p:sp>
    </p:spTree>
    <p:extLst>
      <p:ext uri="{BB962C8B-B14F-4D97-AF65-F5344CB8AC3E}">
        <p14:creationId xmlns:p14="http://schemas.microsoft.com/office/powerpoint/2010/main" val="29646227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3_Title and Content, Alt.">
    <p:spTree>
      <p:nvGrpSpPr>
        <p:cNvPr id="1" name=""/>
        <p:cNvGrpSpPr/>
        <p:nvPr/>
      </p:nvGrpSpPr>
      <p:grpSpPr>
        <a:xfrm>
          <a:off x="0" y="0"/>
          <a:ext cx="0" cy="0"/>
          <a:chOff x="0" y="0"/>
          <a:chExt cx="0" cy="0"/>
        </a:xfrm>
      </p:grpSpPr>
      <p:sp>
        <p:nvSpPr>
          <p:cNvPr id="2" name="Title 1"/>
          <p:cNvSpPr>
            <a:spLocks noGrp="1"/>
          </p:cNvSpPr>
          <p:nvPr>
            <p:ph type="title"/>
          </p:nvPr>
        </p:nvSpPr>
        <p:spPr>
          <a:xfrm>
            <a:off x="498474" y="134471"/>
            <a:ext cx="7556313" cy="995082"/>
          </a:xfrm>
        </p:spPr>
        <p:txBody>
          <a:bodyPr anchor="b" anchorCtr="0"/>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596005DE-86AD-9E4C-86BA-9FB123F24FB7}" type="datetime1">
              <a:rPr lang="en-US" smtClean="0">
                <a:solidFill>
                  <a:prstClr val="black">
                    <a:lumMod val="65000"/>
                    <a:lumOff val="35000"/>
                  </a:prstClr>
                </a:solidFill>
                <a:latin typeface="Rockwell"/>
              </a:rPr>
              <a:pPr/>
              <a:t>1/3/2017</a:t>
            </a:fld>
            <a:endParaRPr lang="en-US">
              <a:solidFill>
                <a:prstClr val="black">
                  <a:lumMod val="65000"/>
                  <a:lumOff val="35000"/>
                </a:prstClr>
              </a:solidFill>
              <a:latin typeface="Rockwe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latin typeface="Rockwell"/>
            </a:endParaRPr>
          </a:p>
        </p:txBody>
      </p:sp>
      <p:sp>
        <p:nvSpPr>
          <p:cNvPr id="6" name="Slide Number Placeholder 5"/>
          <p:cNvSpPr>
            <a:spLocks noGrp="1"/>
          </p:cNvSpPr>
          <p:nvPr>
            <p:ph type="sldNum" sz="quarter" idx="12"/>
          </p:nvPr>
        </p:nvSpPr>
        <p:spPr/>
        <p:txBody>
          <a:bodyPr/>
          <a:lstStyle/>
          <a:p>
            <a:fld id="{162F1D00-BD13-4404-86B0-79703945A0A7}" type="slidenum">
              <a:rPr lang="en-US" smtClean="0">
                <a:solidFill>
                  <a:prstClr val="white"/>
                </a:solidFill>
                <a:latin typeface="Rockwell"/>
              </a:rPr>
              <a:pPr/>
              <a:t>‹#›</a:t>
            </a:fld>
            <a:endParaRPr lang="en-US">
              <a:solidFill>
                <a:prstClr val="white"/>
              </a:solidFill>
              <a:latin typeface="Rockwell"/>
            </a:endParaRP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text styles</a:t>
            </a:r>
          </a:p>
        </p:txBody>
      </p:sp>
    </p:spTree>
    <p:extLst>
      <p:ext uri="{BB962C8B-B14F-4D97-AF65-F5344CB8AC3E}">
        <p14:creationId xmlns:p14="http://schemas.microsoft.com/office/powerpoint/2010/main" val="565780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4_Title and Content, Alt.">
    <p:spTree>
      <p:nvGrpSpPr>
        <p:cNvPr id="1" name=""/>
        <p:cNvGrpSpPr/>
        <p:nvPr/>
      </p:nvGrpSpPr>
      <p:grpSpPr>
        <a:xfrm>
          <a:off x="0" y="0"/>
          <a:ext cx="0" cy="0"/>
          <a:chOff x="0" y="0"/>
          <a:chExt cx="0" cy="0"/>
        </a:xfrm>
      </p:grpSpPr>
      <p:sp>
        <p:nvSpPr>
          <p:cNvPr id="2" name="Title 1"/>
          <p:cNvSpPr>
            <a:spLocks noGrp="1"/>
          </p:cNvSpPr>
          <p:nvPr>
            <p:ph type="title"/>
          </p:nvPr>
        </p:nvSpPr>
        <p:spPr>
          <a:xfrm>
            <a:off x="498474" y="134471"/>
            <a:ext cx="7556313" cy="995082"/>
          </a:xfrm>
        </p:spPr>
        <p:txBody>
          <a:bodyPr anchor="b" anchorCtr="0"/>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596005DE-86AD-9E4C-86BA-9FB123F24FB7}" type="datetime1">
              <a:rPr lang="en-US" smtClean="0">
                <a:solidFill>
                  <a:prstClr val="black">
                    <a:lumMod val="65000"/>
                    <a:lumOff val="35000"/>
                  </a:prstClr>
                </a:solidFill>
                <a:latin typeface="Rockwell"/>
              </a:rPr>
              <a:pPr/>
              <a:t>1/3/2017</a:t>
            </a:fld>
            <a:endParaRPr lang="en-US">
              <a:solidFill>
                <a:prstClr val="black">
                  <a:lumMod val="65000"/>
                  <a:lumOff val="35000"/>
                </a:prstClr>
              </a:solidFill>
              <a:latin typeface="Rockwe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latin typeface="Rockwell"/>
            </a:endParaRPr>
          </a:p>
        </p:txBody>
      </p:sp>
      <p:sp>
        <p:nvSpPr>
          <p:cNvPr id="6" name="Slide Number Placeholder 5"/>
          <p:cNvSpPr>
            <a:spLocks noGrp="1"/>
          </p:cNvSpPr>
          <p:nvPr>
            <p:ph type="sldNum" sz="quarter" idx="12"/>
          </p:nvPr>
        </p:nvSpPr>
        <p:spPr/>
        <p:txBody>
          <a:bodyPr/>
          <a:lstStyle/>
          <a:p>
            <a:fld id="{162F1D00-BD13-4404-86B0-79703945A0A7}" type="slidenum">
              <a:rPr lang="en-US" smtClean="0">
                <a:solidFill>
                  <a:prstClr val="white"/>
                </a:solidFill>
                <a:latin typeface="Rockwell"/>
              </a:rPr>
              <a:pPr/>
              <a:t>‹#›</a:t>
            </a:fld>
            <a:endParaRPr lang="en-US">
              <a:solidFill>
                <a:prstClr val="white"/>
              </a:solidFill>
              <a:latin typeface="Rockwell"/>
            </a:endParaRP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text styles</a:t>
            </a:r>
          </a:p>
        </p:txBody>
      </p:sp>
    </p:spTree>
    <p:extLst>
      <p:ext uri="{BB962C8B-B14F-4D97-AF65-F5344CB8AC3E}">
        <p14:creationId xmlns:p14="http://schemas.microsoft.com/office/powerpoint/2010/main" val="33529727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6_Title and Content, Alt.">
    <p:spTree>
      <p:nvGrpSpPr>
        <p:cNvPr id="1" name=""/>
        <p:cNvGrpSpPr/>
        <p:nvPr/>
      </p:nvGrpSpPr>
      <p:grpSpPr>
        <a:xfrm>
          <a:off x="0" y="0"/>
          <a:ext cx="0" cy="0"/>
          <a:chOff x="0" y="0"/>
          <a:chExt cx="0" cy="0"/>
        </a:xfrm>
      </p:grpSpPr>
      <p:sp>
        <p:nvSpPr>
          <p:cNvPr id="2" name="Title 1"/>
          <p:cNvSpPr>
            <a:spLocks noGrp="1"/>
          </p:cNvSpPr>
          <p:nvPr>
            <p:ph type="title"/>
          </p:nvPr>
        </p:nvSpPr>
        <p:spPr>
          <a:xfrm>
            <a:off x="498474" y="134471"/>
            <a:ext cx="7556313" cy="995082"/>
          </a:xfrm>
        </p:spPr>
        <p:txBody>
          <a:bodyPr anchor="b" anchorCtr="0"/>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596005DE-86AD-9E4C-86BA-9FB123F24FB7}" type="datetime1">
              <a:rPr lang="en-US" smtClean="0">
                <a:solidFill>
                  <a:prstClr val="black">
                    <a:lumMod val="65000"/>
                    <a:lumOff val="35000"/>
                  </a:prstClr>
                </a:solidFill>
                <a:latin typeface="Rockwell"/>
              </a:rPr>
              <a:pPr/>
              <a:t>1/3/2017</a:t>
            </a:fld>
            <a:endParaRPr lang="en-US">
              <a:solidFill>
                <a:prstClr val="black">
                  <a:lumMod val="65000"/>
                  <a:lumOff val="35000"/>
                </a:prstClr>
              </a:solidFill>
              <a:latin typeface="Rockwe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latin typeface="Rockwell"/>
            </a:endParaRPr>
          </a:p>
        </p:txBody>
      </p:sp>
      <p:sp>
        <p:nvSpPr>
          <p:cNvPr id="6" name="Slide Number Placeholder 5"/>
          <p:cNvSpPr>
            <a:spLocks noGrp="1"/>
          </p:cNvSpPr>
          <p:nvPr>
            <p:ph type="sldNum" sz="quarter" idx="12"/>
          </p:nvPr>
        </p:nvSpPr>
        <p:spPr/>
        <p:txBody>
          <a:bodyPr/>
          <a:lstStyle/>
          <a:p>
            <a:fld id="{162F1D00-BD13-4404-86B0-79703945A0A7}" type="slidenum">
              <a:rPr lang="en-US" smtClean="0">
                <a:solidFill>
                  <a:prstClr val="white"/>
                </a:solidFill>
                <a:latin typeface="Rockwell"/>
              </a:rPr>
              <a:pPr/>
              <a:t>‹#›</a:t>
            </a:fld>
            <a:endParaRPr lang="en-US">
              <a:solidFill>
                <a:prstClr val="white"/>
              </a:solidFill>
              <a:latin typeface="Rockwell"/>
            </a:endParaRP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text styles</a:t>
            </a:r>
          </a:p>
        </p:txBody>
      </p:sp>
    </p:spTree>
    <p:extLst>
      <p:ext uri="{BB962C8B-B14F-4D97-AF65-F5344CB8AC3E}">
        <p14:creationId xmlns:p14="http://schemas.microsoft.com/office/powerpoint/2010/main" val="2630386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5"/>
        <p:cNvGrpSpPr/>
        <p:nvPr/>
      </p:nvGrpSpPr>
      <p:grpSpPr>
        <a:xfrm>
          <a:off x="0" y="0"/>
          <a:ext cx="0" cy="0"/>
          <a:chOff x="0" y="0"/>
          <a:chExt cx="0" cy="0"/>
        </a:xfrm>
      </p:grpSpPr>
      <p:sp>
        <p:nvSpPr>
          <p:cNvPr id="16" name="Shape 16"/>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indent="0" algn="ctr" rtl="0">
              <a:spcBef>
                <a:spcPts val="0"/>
              </a:spcBef>
              <a:buClr>
                <a:schemeClr val="dk1"/>
              </a:buClr>
              <a:buFont typeface="Calibri"/>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7" name="Shape 17"/>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indent="0" algn="ctr" rtl="0">
              <a:spcBef>
                <a:spcPts val="640"/>
              </a:spcBef>
              <a:buClr>
                <a:srgbClr val="888888"/>
              </a:buClr>
              <a:buFont typeface="Arial"/>
              <a:buNone/>
              <a:defRPr/>
            </a:lvl1pPr>
            <a:lvl2pPr marL="457200" marR="0" indent="0" algn="ctr" rtl="0">
              <a:spcBef>
                <a:spcPts val="560"/>
              </a:spcBef>
              <a:buClr>
                <a:srgbClr val="888888"/>
              </a:buClr>
              <a:buFont typeface="Arial"/>
              <a:buNone/>
              <a:defRPr/>
            </a:lvl2pPr>
            <a:lvl3pPr marL="914400" marR="0" indent="0" algn="ctr" rtl="0">
              <a:spcBef>
                <a:spcPts val="480"/>
              </a:spcBef>
              <a:buClr>
                <a:srgbClr val="888888"/>
              </a:buClr>
              <a:buFont typeface="Arial"/>
              <a:buNone/>
              <a:defRPr/>
            </a:lvl3pPr>
            <a:lvl4pPr marL="1371600" marR="0" indent="0" algn="ctr" rtl="0">
              <a:spcBef>
                <a:spcPts val="400"/>
              </a:spcBef>
              <a:buClr>
                <a:srgbClr val="888888"/>
              </a:buClr>
              <a:buFont typeface="Arial"/>
              <a:buNone/>
              <a:defRPr/>
            </a:lvl4pPr>
            <a:lvl5pPr marL="1828800" marR="0" indent="0" algn="ctr" rtl="0">
              <a:spcBef>
                <a:spcPts val="400"/>
              </a:spcBef>
              <a:buClr>
                <a:srgbClr val="888888"/>
              </a:buClr>
              <a:buFont typeface="Arial"/>
              <a:buNone/>
              <a:defRPr/>
            </a:lvl5pPr>
            <a:lvl6pPr marL="2286000" marR="0" indent="0" algn="ctr" rtl="0">
              <a:spcBef>
                <a:spcPts val="400"/>
              </a:spcBef>
              <a:buClr>
                <a:srgbClr val="888888"/>
              </a:buClr>
              <a:buFont typeface="Arial"/>
              <a:buNone/>
              <a:defRPr/>
            </a:lvl6pPr>
            <a:lvl7pPr marL="2743200" marR="0" indent="0" algn="ctr" rtl="0">
              <a:spcBef>
                <a:spcPts val="400"/>
              </a:spcBef>
              <a:buClr>
                <a:srgbClr val="888888"/>
              </a:buClr>
              <a:buFont typeface="Arial"/>
              <a:buNone/>
              <a:defRPr/>
            </a:lvl7pPr>
            <a:lvl8pPr marL="3200400" marR="0" indent="0" algn="ctr" rtl="0">
              <a:spcBef>
                <a:spcPts val="400"/>
              </a:spcBef>
              <a:buClr>
                <a:srgbClr val="888888"/>
              </a:buClr>
              <a:buFont typeface="Arial"/>
              <a:buNone/>
              <a:defRPr/>
            </a:lvl8pPr>
            <a:lvl9pPr marL="3657600" marR="0" indent="0" algn="ctr" rtl="0">
              <a:spcBef>
                <a:spcPts val="400"/>
              </a:spcBef>
              <a:buClr>
                <a:srgbClr val="888888"/>
              </a:buClr>
              <a:buFont typeface="Arial"/>
              <a:buNone/>
              <a:defRPr/>
            </a:lvl9pPr>
          </a:lstStyle>
          <a:p>
            <a:endParaRPr/>
          </a:p>
        </p:txBody>
      </p:sp>
      <p:sp>
        <p:nvSpPr>
          <p:cNvPr id="18" name="Shape 18"/>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9" name="Shape 1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0" name="Shape 20"/>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algn="r">
              <a:buSzPct val="25000"/>
            </a:pPr>
            <a:fld id="{00000000-1234-1234-1234-123412341234}" type="slidenum">
              <a:rPr lang="en-US" sz="1200">
                <a:solidFill>
                  <a:srgbClr val="888888"/>
                </a:solidFill>
                <a:latin typeface="Calibri"/>
                <a:ea typeface="Calibri"/>
                <a:cs typeface="Calibri"/>
                <a:sym typeface="Calibri"/>
              </a:rPr>
              <a:pPr algn="r">
                <a:buSzPct val="25000"/>
              </a:pPr>
              <a:t>‹#›</a:t>
            </a:fld>
            <a:endParaRPr lang="en-US" sz="12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18740882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723900" y="1586753"/>
            <a:ext cx="7707406" cy="2231136"/>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925A4D75-9B24-AA43-9B58-7DC8C62DDF22}" type="datetime1">
              <a:rPr lang="en-US" smtClean="0">
                <a:solidFill>
                  <a:prstClr val="black">
                    <a:lumMod val="65000"/>
                    <a:lumOff val="35000"/>
                  </a:prstClr>
                </a:solidFill>
                <a:latin typeface="Rockwell"/>
              </a:rPr>
              <a:pPr/>
              <a:t>1/3/2017</a:t>
            </a:fld>
            <a:endParaRPr lang="en-US">
              <a:solidFill>
                <a:prstClr val="black">
                  <a:lumMod val="65000"/>
                  <a:lumOff val="35000"/>
                </a:prstClr>
              </a:solidFill>
              <a:latin typeface="Rockwell"/>
            </a:endParaRPr>
          </a:p>
        </p:txBody>
      </p:sp>
      <p:sp>
        <p:nvSpPr>
          <p:cNvPr id="6" name="Footer Placeholder 5"/>
          <p:cNvSpPr>
            <a:spLocks noGrp="1"/>
          </p:cNvSpPr>
          <p:nvPr>
            <p:ph type="ftr" sz="quarter" idx="11"/>
          </p:nvPr>
        </p:nvSpPr>
        <p:spPr/>
        <p:txBody>
          <a:bodyPr/>
          <a:lstStyle/>
          <a:p>
            <a:endParaRPr lang="en-US">
              <a:solidFill>
                <a:prstClr val="black">
                  <a:lumMod val="65000"/>
                  <a:lumOff val="35000"/>
                </a:prstClr>
              </a:solidFill>
              <a:latin typeface="Rockwell"/>
            </a:endParaRPr>
          </a:p>
        </p:txBody>
      </p:sp>
      <p:sp>
        <p:nvSpPr>
          <p:cNvPr id="7" name="Slide Number Placeholder 6"/>
          <p:cNvSpPr>
            <a:spLocks noGrp="1"/>
          </p:cNvSpPr>
          <p:nvPr>
            <p:ph type="sldNum" sz="quarter" idx="12"/>
          </p:nvPr>
        </p:nvSpPr>
        <p:spPr/>
        <p:txBody>
          <a:bodyPr/>
          <a:lstStyle/>
          <a:p>
            <a:fld id="{162F1D00-BD13-4404-86B0-79703945A0A7}" type="slidenum">
              <a:rPr lang="en-US" smtClean="0">
                <a:solidFill>
                  <a:prstClr val="white"/>
                </a:solidFill>
                <a:latin typeface="Rockwell"/>
              </a:rPr>
              <a:pPr/>
              <a:t>‹#›</a:t>
            </a:fld>
            <a:endParaRPr lang="en-US">
              <a:solidFill>
                <a:prstClr val="white"/>
              </a:solidFill>
              <a:latin typeface="Rockwell"/>
            </a:endParaRPr>
          </a:p>
        </p:txBody>
      </p:sp>
      <p:sp>
        <p:nvSpPr>
          <p:cNvPr id="8" name="Content Placeholder 2"/>
          <p:cNvSpPr>
            <a:spLocks noGrp="1"/>
          </p:cNvSpPr>
          <p:nvPr>
            <p:ph sz="half" idx="13"/>
          </p:nvPr>
        </p:nvSpPr>
        <p:spPr>
          <a:xfrm>
            <a:off x="723900" y="3914170"/>
            <a:ext cx="7707406" cy="2231136"/>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extLst>
      <p:ext uri="{BB962C8B-B14F-4D97-AF65-F5344CB8AC3E}">
        <p14:creationId xmlns:p14="http://schemas.microsoft.com/office/powerpoint/2010/main" val="372316978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8_Title and Content, Alt.">
    <p:spTree>
      <p:nvGrpSpPr>
        <p:cNvPr id="1" name=""/>
        <p:cNvGrpSpPr/>
        <p:nvPr/>
      </p:nvGrpSpPr>
      <p:grpSpPr>
        <a:xfrm>
          <a:off x="0" y="0"/>
          <a:ext cx="0" cy="0"/>
          <a:chOff x="0" y="0"/>
          <a:chExt cx="0" cy="0"/>
        </a:xfrm>
      </p:grpSpPr>
      <p:sp>
        <p:nvSpPr>
          <p:cNvPr id="2" name="Title 1"/>
          <p:cNvSpPr>
            <a:spLocks noGrp="1"/>
          </p:cNvSpPr>
          <p:nvPr>
            <p:ph type="title"/>
          </p:nvPr>
        </p:nvSpPr>
        <p:spPr>
          <a:xfrm>
            <a:off x="498474" y="134471"/>
            <a:ext cx="7556313" cy="995082"/>
          </a:xfrm>
        </p:spPr>
        <p:txBody>
          <a:bodyPr anchor="b" anchorCtr="0"/>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596005DE-86AD-9E4C-86BA-9FB123F24FB7}" type="datetime1">
              <a:rPr lang="en-US" smtClean="0">
                <a:solidFill>
                  <a:prstClr val="black">
                    <a:lumMod val="65000"/>
                    <a:lumOff val="35000"/>
                  </a:prstClr>
                </a:solidFill>
                <a:latin typeface="Rockwell"/>
              </a:rPr>
              <a:pPr/>
              <a:t>1/3/2017</a:t>
            </a:fld>
            <a:endParaRPr lang="en-US">
              <a:solidFill>
                <a:prstClr val="black">
                  <a:lumMod val="65000"/>
                  <a:lumOff val="35000"/>
                </a:prstClr>
              </a:solidFill>
              <a:latin typeface="Rockwe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latin typeface="Rockwell"/>
            </a:endParaRPr>
          </a:p>
        </p:txBody>
      </p:sp>
      <p:sp>
        <p:nvSpPr>
          <p:cNvPr id="6" name="Slide Number Placeholder 5"/>
          <p:cNvSpPr>
            <a:spLocks noGrp="1"/>
          </p:cNvSpPr>
          <p:nvPr>
            <p:ph type="sldNum" sz="quarter" idx="12"/>
          </p:nvPr>
        </p:nvSpPr>
        <p:spPr/>
        <p:txBody>
          <a:bodyPr/>
          <a:lstStyle/>
          <a:p>
            <a:fld id="{162F1D00-BD13-4404-86B0-79703945A0A7}" type="slidenum">
              <a:rPr lang="en-US" smtClean="0">
                <a:solidFill>
                  <a:prstClr val="white"/>
                </a:solidFill>
                <a:latin typeface="Rockwell"/>
              </a:rPr>
              <a:pPr/>
              <a:t>‹#›</a:t>
            </a:fld>
            <a:endParaRPr lang="en-US">
              <a:solidFill>
                <a:prstClr val="white"/>
              </a:solidFill>
              <a:latin typeface="Rockwell"/>
            </a:endParaRP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text styles</a:t>
            </a:r>
          </a:p>
        </p:txBody>
      </p:sp>
    </p:spTree>
    <p:extLst>
      <p:ext uri="{BB962C8B-B14F-4D97-AF65-F5344CB8AC3E}">
        <p14:creationId xmlns:p14="http://schemas.microsoft.com/office/powerpoint/2010/main" val="216631709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10_Title and Content, Alt.">
    <p:spTree>
      <p:nvGrpSpPr>
        <p:cNvPr id="1" name=""/>
        <p:cNvGrpSpPr/>
        <p:nvPr/>
      </p:nvGrpSpPr>
      <p:grpSpPr>
        <a:xfrm>
          <a:off x="0" y="0"/>
          <a:ext cx="0" cy="0"/>
          <a:chOff x="0" y="0"/>
          <a:chExt cx="0" cy="0"/>
        </a:xfrm>
      </p:grpSpPr>
      <p:sp>
        <p:nvSpPr>
          <p:cNvPr id="2" name="Title 1"/>
          <p:cNvSpPr>
            <a:spLocks noGrp="1"/>
          </p:cNvSpPr>
          <p:nvPr>
            <p:ph type="title"/>
          </p:nvPr>
        </p:nvSpPr>
        <p:spPr>
          <a:xfrm>
            <a:off x="498474" y="134471"/>
            <a:ext cx="7556313" cy="995082"/>
          </a:xfrm>
        </p:spPr>
        <p:txBody>
          <a:bodyPr anchor="b" anchorCtr="0"/>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596005DE-86AD-9E4C-86BA-9FB123F24FB7}" type="datetime1">
              <a:rPr lang="en-US" smtClean="0">
                <a:solidFill>
                  <a:prstClr val="black">
                    <a:lumMod val="65000"/>
                    <a:lumOff val="35000"/>
                  </a:prstClr>
                </a:solidFill>
                <a:latin typeface="Rockwell"/>
              </a:rPr>
              <a:pPr/>
              <a:t>1/3/2017</a:t>
            </a:fld>
            <a:endParaRPr lang="en-US">
              <a:solidFill>
                <a:prstClr val="black">
                  <a:lumMod val="65000"/>
                  <a:lumOff val="35000"/>
                </a:prstClr>
              </a:solidFill>
              <a:latin typeface="Rockwe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latin typeface="Rockwell"/>
            </a:endParaRPr>
          </a:p>
        </p:txBody>
      </p:sp>
      <p:sp>
        <p:nvSpPr>
          <p:cNvPr id="6" name="Slide Number Placeholder 5"/>
          <p:cNvSpPr>
            <a:spLocks noGrp="1"/>
          </p:cNvSpPr>
          <p:nvPr>
            <p:ph type="sldNum" sz="quarter" idx="12"/>
          </p:nvPr>
        </p:nvSpPr>
        <p:spPr/>
        <p:txBody>
          <a:bodyPr/>
          <a:lstStyle/>
          <a:p>
            <a:fld id="{162F1D00-BD13-4404-86B0-79703945A0A7}" type="slidenum">
              <a:rPr lang="en-US" smtClean="0">
                <a:solidFill>
                  <a:prstClr val="white"/>
                </a:solidFill>
                <a:latin typeface="Rockwell"/>
              </a:rPr>
              <a:pPr/>
              <a:t>‹#›</a:t>
            </a:fld>
            <a:endParaRPr lang="en-US">
              <a:solidFill>
                <a:prstClr val="white"/>
              </a:solidFill>
              <a:latin typeface="Rockwell"/>
            </a:endParaRP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text styles</a:t>
            </a:r>
          </a:p>
        </p:txBody>
      </p:sp>
    </p:spTree>
    <p:extLst>
      <p:ext uri="{BB962C8B-B14F-4D97-AF65-F5344CB8AC3E}">
        <p14:creationId xmlns:p14="http://schemas.microsoft.com/office/powerpoint/2010/main" val="331130434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11_Title and Content, Alt.">
    <p:spTree>
      <p:nvGrpSpPr>
        <p:cNvPr id="1" name=""/>
        <p:cNvGrpSpPr/>
        <p:nvPr/>
      </p:nvGrpSpPr>
      <p:grpSpPr>
        <a:xfrm>
          <a:off x="0" y="0"/>
          <a:ext cx="0" cy="0"/>
          <a:chOff x="0" y="0"/>
          <a:chExt cx="0" cy="0"/>
        </a:xfrm>
      </p:grpSpPr>
      <p:sp>
        <p:nvSpPr>
          <p:cNvPr id="2" name="Title 1"/>
          <p:cNvSpPr>
            <a:spLocks noGrp="1"/>
          </p:cNvSpPr>
          <p:nvPr>
            <p:ph type="title"/>
          </p:nvPr>
        </p:nvSpPr>
        <p:spPr>
          <a:xfrm>
            <a:off x="498474" y="134471"/>
            <a:ext cx="7556313" cy="995082"/>
          </a:xfrm>
        </p:spPr>
        <p:txBody>
          <a:bodyPr anchor="b" anchorCtr="0"/>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596005DE-86AD-9E4C-86BA-9FB123F24FB7}" type="datetime1">
              <a:rPr lang="en-US" smtClean="0">
                <a:solidFill>
                  <a:prstClr val="black">
                    <a:lumMod val="65000"/>
                    <a:lumOff val="35000"/>
                  </a:prstClr>
                </a:solidFill>
                <a:latin typeface="Rockwell"/>
              </a:rPr>
              <a:pPr/>
              <a:t>1/3/2017</a:t>
            </a:fld>
            <a:endParaRPr lang="en-US">
              <a:solidFill>
                <a:prstClr val="black">
                  <a:lumMod val="65000"/>
                  <a:lumOff val="35000"/>
                </a:prstClr>
              </a:solidFill>
              <a:latin typeface="Rockwe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latin typeface="Rockwell"/>
            </a:endParaRPr>
          </a:p>
        </p:txBody>
      </p:sp>
      <p:sp>
        <p:nvSpPr>
          <p:cNvPr id="6" name="Slide Number Placeholder 5"/>
          <p:cNvSpPr>
            <a:spLocks noGrp="1"/>
          </p:cNvSpPr>
          <p:nvPr>
            <p:ph type="sldNum" sz="quarter" idx="12"/>
          </p:nvPr>
        </p:nvSpPr>
        <p:spPr/>
        <p:txBody>
          <a:bodyPr/>
          <a:lstStyle/>
          <a:p>
            <a:fld id="{162F1D00-BD13-4404-86B0-79703945A0A7}" type="slidenum">
              <a:rPr lang="en-US" smtClean="0">
                <a:solidFill>
                  <a:prstClr val="white"/>
                </a:solidFill>
                <a:latin typeface="Rockwell"/>
              </a:rPr>
              <a:pPr/>
              <a:t>‹#›</a:t>
            </a:fld>
            <a:endParaRPr lang="en-US">
              <a:solidFill>
                <a:prstClr val="white"/>
              </a:solidFill>
              <a:latin typeface="Rockwell"/>
            </a:endParaRP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text styles</a:t>
            </a:r>
          </a:p>
        </p:txBody>
      </p:sp>
    </p:spTree>
    <p:extLst>
      <p:ext uri="{BB962C8B-B14F-4D97-AF65-F5344CB8AC3E}">
        <p14:creationId xmlns:p14="http://schemas.microsoft.com/office/powerpoint/2010/main" val="384067928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337DA21-5CA1-F847-8BB2-2FA86952F509}" type="datetimeFigureOut">
              <a:rPr lang="en-US" smtClean="0">
                <a:solidFill>
                  <a:prstClr val="black">
                    <a:tint val="75000"/>
                  </a:prstClr>
                </a:solidFill>
                <a:latin typeface="Calibri"/>
              </a:rPr>
              <a:pPr/>
              <a:t>1/3/2017</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C66BB99-A306-294F-ACB3-84EB921E32A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52912894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37DA21-5CA1-F847-8BB2-2FA86952F509}" type="datetimeFigureOut">
              <a:rPr lang="en-US" smtClean="0">
                <a:solidFill>
                  <a:prstClr val="black">
                    <a:tint val="75000"/>
                  </a:prstClr>
                </a:solidFill>
                <a:latin typeface="Calibri"/>
              </a:rPr>
              <a:pPr/>
              <a:t>1/3/2017</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C66BB99-A306-294F-ACB3-84EB921E32A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751818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37DA21-5CA1-F847-8BB2-2FA86952F509}" type="datetimeFigureOut">
              <a:rPr lang="en-US" smtClean="0">
                <a:solidFill>
                  <a:prstClr val="black">
                    <a:tint val="75000"/>
                  </a:prstClr>
                </a:solidFill>
                <a:latin typeface="Calibri"/>
              </a:rPr>
              <a:pPr/>
              <a:t>1/3/2017</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C66BB99-A306-294F-ACB3-84EB921E32A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623619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337DA21-5CA1-F847-8BB2-2FA86952F509}" type="datetimeFigureOut">
              <a:rPr lang="en-US" smtClean="0">
                <a:solidFill>
                  <a:prstClr val="black">
                    <a:tint val="75000"/>
                  </a:prstClr>
                </a:solidFill>
                <a:latin typeface="Calibri"/>
              </a:rPr>
              <a:pPr/>
              <a:t>1/3/2017</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6C66BB99-A306-294F-ACB3-84EB921E32A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7840980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337DA21-5CA1-F847-8BB2-2FA86952F509}" type="datetimeFigureOut">
              <a:rPr lang="en-US" smtClean="0">
                <a:solidFill>
                  <a:prstClr val="black">
                    <a:tint val="75000"/>
                  </a:prstClr>
                </a:solidFill>
                <a:latin typeface="Calibri"/>
              </a:rPr>
              <a:pPr/>
              <a:t>1/3/2017</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6C66BB99-A306-294F-ACB3-84EB921E32A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86914360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337DA21-5CA1-F847-8BB2-2FA86952F509}" type="datetimeFigureOut">
              <a:rPr lang="en-US" smtClean="0">
                <a:solidFill>
                  <a:prstClr val="black">
                    <a:tint val="75000"/>
                  </a:prstClr>
                </a:solidFill>
                <a:latin typeface="Calibri"/>
              </a:rPr>
              <a:pPr/>
              <a:t>1/3/2017</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6C66BB99-A306-294F-ACB3-84EB921E32A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193592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524"/>
        <p:cNvGrpSpPr/>
        <p:nvPr/>
      </p:nvGrpSpPr>
      <p:grpSpPr>
        <a:xfrm>
          <a:off x="0" y="0"/>
          <a:ext cx="0" cy="0"/>
          <a:chOff x="0" y="0"/>
          <a:chExt cx="0" cy="0"/>
        </a:xfrm>
      </p:grpSpPr>
      <p:sp>
        <p:nvSpPr>
          <p:cNvPr id="525" name="Shape 52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526" name="Shape 526"/>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Verdana"/>
              <a:buChar char="•"/>
              <a:defRPr/>
            </a:lvl1pPr>
            <a:lvl2pPr marL="742950" indent="-107950" algn="l" rtl="0">
              <a:spcBef>
                <a:spcPts val="560"/>
              </a:spcBef>
              <a:spcAft>
                <a:spcPts val="0"/>
              </a:spcAft>
              <a:buClr>
                <a:schemeClr val="dk1"/>
              </a:buClr>
              <a:buFont typeface="Verdana"/>
              <a:buChar char="–"/>
              <a:defRPr/>
            </a:lvl2pPr>
            <a:lvl3pPr marL="1143000" indent="-76200" algn="l" rtl="0">
              <a:spcBef>
                <a:spcPts val="480"/>
              </a:spcBef>
              <a:spcAft>
                <a:spcPts val="0"/>
              </a:spcAft>
              <a:buClr>
                <a:schemeClr val="dk1"/>
              </a:buClr>
              <a:buFont typeface="Verdana"/>
              <a:buChar char="•"/>
              <a:defRPr/>
            </a:lvl3pPr>
            <a:lvl4pPr marL="1600200" indent="-101600" algn="l" rtl="0">
              <a:spcBef>
                <a:spcPts val="400"/>
              </a:spcBef>
              <a:spcAft>
                <a:spcPts val="0"/>
              </a:spcAft>
              <a:buClr>
                <a:schemeClr val="dk1"/>
              </a:buClr>
              <a:buFont typeface="Verdana"/>
              <a:buChar char="–"/>
              <a:defRPr/>
            </a:lvl4pPr>
            <a:lvl5pPr marL="2057400" indent="-101600" algn="l" rtl="0">
              <a:spcBef>
                <a:spcPts val="400"/>
              </a:spcBef>
              <a:spcAft>
                <a:spcPts val="0"/>
              </a:spcAft>
              <a:buClr>
                <a:schemeClr val="dk1"/>
              </a:buClr>
              <a:buFont typeface="Verdana"/>
              <a:buChar char="»"/>
              <a:defRPr/>
            </a:lvl5pPr>
            <a:lvl6pPr marL="2514600" indent="-101600" algn="l" rtl="0">
              <a:spcBef>
                <a:spcPts val="400"/>
              </a:spcBef>
              <a:spcAft>
                <a:spcPts val="0"/>
              </a:spcAft>
              <a:buClr>
                <a:schemeClr val="dk1"/>
              </a:buClr>
              <a:buFont typeface="Verdana"/>
              <a:buChar char="»"/>
              <a:defRPr/>
            </a:lvl6pPr>
            <a:lvl7pPr marL="2971800" indent="-101600" algn="l" rtl="0">
              <a:spcBef>
                <a:spcPts val="400"/>
              </a:spcBef>
              <a:spcAft>
                <a:spcPts val="0"/>
              </a:spcAft>
              <a:buClr>
                <a:schemeClr val="dk1"/>
              </a:buClr>
              <a:buFont typeface="Verdana"/>
              <a:buChar char="»"/>
              <a:defRPr/>
            </a:lvl7pPr>
            <a:lvl8pPr marL="3429000" indent="-101600" algn="l" rtl="0">
              <a:spcBef>
                <a:spcPts val="400"/>
              </a:spcBef>
              <a:spcAft>
                <a:spcPts val="0"/>
              </a:spcAft>
              <a:buClr>
                <a:schemeClr val="dk1"/>
              </a:buClr>
              <a:buFont typeface="Verdana"/>
              <a:buChar char="»"/>
              <a:defRPr/>
            </a:lvl8pPr>
            <a:lvl9pPr marL="3886200" indent="-101600" algn="l" rtl="0">
              <a:spcBef>
                <a:spcPts val="400"/>
              </a:spcBef>
              <a:spcAft>
                <a:spcPts val="0"/>
              </a:spcAft>
              <a:buClr>
                <a:schemeClr val="dk1"/>
              </a:buClr>
              <a:buFont typeface="Verdana"/>
              <a:buChar char="»"/>
              <a:defRPr/>
            </a:lvl9pPr>
          </a:lstStyle>
          <a:p>
            <a:endParaRPr/>
          </a:p>
        </p:txBody>
      </p:sp>
      <p:sp>
        <p:nvSpPr>
          <p:cNvPr id="527" name="Shape 527"/>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28" name="Shape 528"/>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29" name="Shape 529"/>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algn="r">
              <a:buSzPct val="25000"/>
            </a:pPr>
            <a:fld id="{00000000-1234-1234-1234-123412341234}" type="slidenum">
              <a:rPr lang="en-US">
                <a:latin typeface="Verdana"/>
                <a:ea typeface="Verdana"/>
                <a:cs typeface="Verdana"/>
                <a:sym typeface="Verdana"/>
              </a:rPr>
              <a:pPr algn="r">
                <a:buSzPct val="25000"/>
              </a:pPr>
              <a:t>‹#›</a:t>
            </a:fld>
            <a:endParaRPr lang="en-US">
              <a:latin typeface="Verdana"/>
              <a:ea typeface="Verdana"/>
              <a:cs typeface="Verdana"/>
              <a:sym typeface="Verdana"/>
            </a:endParaRPr>
          </a:p>
        </p:txBody>
      </p:sp>
    </p:spTree>
    <p:extLst>
      <p:ext uri="{BB962C8B-B14F-4D97-AF65-F5344CB8AC3E}">
        <p14:creationId xmlns:p14="http://schemas.microsoft.com/office/powerpoint/2010/main" val="220474742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7DA21-5CA1-F847-8BB2-2FA86952F509}" type="datetimeFigureOut">
              <a:rPr lang="en-US" smtClean="0">
                <a:solidFill>
                  <a:prstClr val="black">
                    <a:tint val="75000"/>
                  </a:prstClr>
                </a:solidFill>
                <a:latin typeface="Calibri"/>
              </a:rPr>
              <a:pPr/>
              <a:t>1/3/2017</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6C66BB99-A306-294F-ACB3-84EB921E32A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4419031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337DA21-5CA1-F847-8BB2-2FA86952F509}" type="datetimeFigureOut">
              <a:rPr lang="en-US" smtClean="0">
                <a:solidFill>
                  <a:prstClr val="black">
                    <a:tint val="75000"/>
                  </a:prstClr>
                </a:solidFill>
                <a:latin typeface="Calibri"/>
              </a:rPr>
              <a:pPr/>
              <a:t>1/3/2017</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6C66BB99-A306-294F-ACB3-84EB921E32A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70801140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337DA21-5CA1-F847-8BB2-2FA86952F509}" type="datetimeFigureOut">
              <a:rPr lang="en-US" smtClean="0">
                <a:solidFill>
                  <a:prstClr val="black">
                    <a:tint val="75000"/>
                  </a:prstClr>
                </a:solidFill>
                <a:latin typeface="Calibri"/>
              </a:rPr>
              <a:pPr/>
              <a:t>1/3/2017</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6C66BB99-A306-294F-ACB3-84EB921E32A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56563078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37DA21-5CA1-F847-8BB2-2FA86952F509}" type="datetimeFigureOut">
              <a:rPr lang="en-US" smtClean="0">
                <a:solidFill>
                  <a:prstClr val="black">
                    <a:tint val="75000"/>
                  </a:prstClr>
                </a:solidFill>
                <a:latin typeface="Calibri"/>
              </a:rPr>
              <a:pPr/>
              <a:t>1/3/2017</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C66BB99-A306-294F-ACB3-84EB921E32A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54388516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37DA21-5CA1-F847-8BB2-2FA86952F509}" type="datetimeFigureOut">
              <a:rPr lang="en-US" smtClean="0">
                <a:solidFill>
                  <a:prstClr val="black">
                    <a:tint val="75000"/>
                  </a:prstClr>
                </a:solidFill>
                <a:latin typeface="Calibri"/>
              </a:rPr>
              <a:pPr/>
              <a:t>1/3/2017</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6C66BB99-A306-294F-ACB3-84EB921E32A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83985170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cSld name="3_Title and Content, Alt.">
    <p:spTree>
      <p:nvGrpSpPr>
        <p:cNvPr id="1" name=""/>
        <p:cNvGrpSpPr/>
        <p:nvPr/>
      </p:nvGrpSpPr>
      <p:grpSpPr>
        <a:xfrm>
          <a:off x="0" y="0"/>
          <a:ext cx="0" cy="0"/>
          <a:chOff x="0" y="0"/>
          <a:chExt cx="0" cy="0"/>
        </a:xfrm>
      </p:grpSpPr>
      <p:sp>
        <p:nvSpPr>
          <p:cNvPr id="2" name="Title 1"/>
          <p:cNvSpPr>
            <a:spLocks noGrp="1"/>
          </p:cNvSpPr>
          <p:nvPr>
            <p:ph type="title"/>
          </p:nvPr>
        </p:nvSpPr>
        <p:spPr>
          <a:xfrm>
            <a:off x="498474" y="134471"/>
            <a:ext cx="7556313" cy="995082"/>
          </a:xfrm>
        </p:spPr>
        <p:txBody>
          <a:bodyPr anchor="b" anchorCtr="0"/>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596005DE-86AD-9E4C-86BA-9FB123F24FB7}" type="datetime1">
              <a:rPr lang="en-US" smtClean="0">
                <a:solidFill>
                  <a:prstClr val="black">
                    <a:lumMod val="65000"/>
                    <a:lumOff val="35000"/>
                  </a:prstClr>
                </a:solidFill>
                <a:latin typeface="Rockwell"/>
              </a:rPr>
              <a:pPr/>
              <a:t>1/3/2017</a:t>
            </a:fld>
            <a:endParaRPr lang="en-US">
              <a:solidFill>
                <a:prstClr val="black">
                  <a:lumMod val="65000"/>
                  <a:lumOff val="35000"/>
                </a:prstClr>
              </a:solidFill>
              <a:latin typeface="Rockwe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latin typeface="Rockwell"/>
            </a:endParaRPr>
          </a:p>
        </p:txBody>
      </p:sp>
      <p:sp>
        <p:nvSpPr>
          <p:cNvPr id="6" name="Slide Number Placeholder 5"/>
          <p:cNvSpPr>
            <a:spLocks noGrp="1"/>
          </p:cNvSpPr>
          <p:nvPr>
            <p:ph type="sldNum" sz="quarter" idx="12"/>
          </p:nvPr>
        </p:nvSpPr>
        <p:spPr/>
        <p:txBody>
          <a:bodyPr/>
          <a:lstStyle/>
          <a:p>
            <a:fld id="{162F1D00-BD13-4404-86B0-79703945A0A7}" type="slidenum">
              <a:rPr lang="en-US" smtClean="0">
                <a:solidFill>
                  <a:prstClr val="white"/>
                </a:solidFill>
                <a:latin typeface="Rockwell"/>
              </a:rPr>
              <a:pPr/>
              <a:t>‹#›</a:t>
            </a:fld>
            <a:endParaRPr lang="en-US">
              <a:solidFill>
                <a:prstClr val="white"/>
              </a:solidFill>
              <a:latin typeface="Rockwell"/>
            </a:endParaRP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text styles</a:t>
            </a:r>
          </a:p>
        </p:txBody>
      </p:sp>
    </p:spTree>
    <p:extLst>
      <p:ext uri="{BB962C8B-B14F-4D97-AF65-F5344CB8AC3E}">
        <p14:creationId xmlns:p14="http://schemas.microsoft.com/office/powerpoint/2010/main" val="2844142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530"/>
        <p:cNvGrpSpPr/>
        <p:nvPr/>
      </p:nvGrpSpPr>
      <p:grpSpPr>
        <a:xfrm>
          <a:off x="0" y="0"/>
          <a:ext cx="0" cy="0"/>
          <a:chOff x="0" y="0"/>
          <a:chExt cx="0" cy="0"/>
        </a:xfrm>
      </p:grpSpPr>
      <p:sp>
        <p:nvSpPr>
          <p:cNvPr id="531" name="Shape 531"/>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532" name="Shape 532"/>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indent="0" algn="ctr" rtl="0">
              <a:spcBef>
                <a:spcPts val="640"/>
              </a:spcBef>
              <a:spcAft>
                <a:spcPts val="0"/>
              </a:spcAft>
              <a:buClr>
                <a:schemeClr val="dk1"/>
              </a:buClr>
              <a:buFont typeface="Verdana"/>
              <a:buNone/>
              <a:defRPr/>
            </a:lvl1pPr>
            <a:lvl2pPr marL="457200" marR="0" indent="0" algn="ctr" rtl="0">
              <a:spcBef>
                <a:spcPts val="560"/>
              </a:spcBef>
              <a:spcAft>
                <a:spcPts val="0"/>
              </a:spcAft>
              <a:buClr>
                <a:schemeClr val="dk1"/>
              </a:buClr>
              <a:buFont typeface="Verdana"/>
              <a:buNone/>
              <a:defRPr/>
            </a:lvl2pPr>
            <a:lvl3pPr marL="914400" marR="0" indent="0" algn="ctr" rtl="0">
              <a:spcBef>
                <a:spcPts val="480"/>
              </a:spcBef>
              <a:spcAft>
                <a:spcPts val="0"/>
              </a:spcAft>
              <a:buClr>
                <a:schemeClr val="dk1"/>
              </a:buClr>
              <a:buFont typeface="Verdana"/>
              <a:buNone/>
              <a:defRPr/>
            </a:lvl3pPr>
            <a:lvl4pPr marL="1371600" marR="0" indent="0" algn="ctr" rtl="0">
              <a:spcBef>
                <a:spcPts val="400"/>
              </a:spcBef>
              <a:spcAft>
                <a:spcPts val="0"/>
              </a:spcAft>
              <a:buClr>
                <a:schemeClr val="dk1"/>
              </a:buClr>
              <a:buFont typeface="Verdana"/>
              <a:buNone/>
              <a:defRPr/>
            </a:lvl4pPr>
            <a:lvl5pPr marL="1828800" marR="0" indent="0" algn="ctr" rtl="0">
              <a:spcBef>
                <a:spcPts val="400"/>
              </a:spcBef>
              <a:spcAft>
                <a:spcPts val="0"/>
              </a:spcAft>
              <a:buClr>
                <a:schemeClr val="dk1"/>
              </a:buClr>
              <a:buFont typeface="Verdana"/>
              <a:buNone/>
              <a:defRPr/>
            </a:lvl5pPr>
            <a:lvl6pPr marL="2286000" marR="0" indent="0" algn="ctr" rtl="0">
              <a:spcBef>
                <a:spcPts val="400"/>
              </a:spcBef>
              <a:spcAft>
                <a:spcPts val="0"/>
              </a:spcAft>
              <a:buClr>
                <a:schemeClr val="dk1"/>
              </a:buClr>
              <a:buFont typeface="Verdana"/>
              <a:buNone/>
              <a:defRPr/>
            </a:lvl6pPr>
            <a:lvl7pPr marL="2743200" marR="0" indent="0" algn="ctr" rtl="0">
              <a:spcBef>
                <a:spcPts val="400"/>
              </a:spcBef>
              <a:spcAft>
                <a:spcPts val="0"/>
              </a:spcAft>
              <a:buClr>
                <a:schemeClr val="dk1"/>
              </a:buClr>
              <a:buFont typeface="Verdana"/>
              <a:buNone/>
              <a:defRPr/>
            </a:lvl7pPr>
            <a:lvl8pPr marL="3200400" marR="0" indent="0" algn="ctr" rtl="0">
              <a:spcBef>
                <a:spcPts val="400"/>
              </a:spcBef>
              <a:spcAft>
                <a:spcPts val="0"/>
              </a:spcAft>
              <a:buClr>
                <a:schemeClr val="dk1"/>
              </a:buClr>
              <a:buFont typeface="Verdana"/>
              <a:buNone/>
              <a:defRPr/>
            </a:lvl8pPr>
            <a:lvl9pPr marL="3657600" marR="0" indent="0" algn="ctr" rtl="0">
              <a:spcBef>
                <a:spcPts val="400"/>
              </a:spcBef>
              <a:spcAft>
                <a:spcPts val="0"/>
              </a:spcAft>
              <a:buClr>
                <a:schemeClr val="dk1"/>
              </a:buClr>
              <a:buFont typeface="Verdana"/>
              <a:buNone/>
              <a:defRPr/>
            </a:lvl9pPr>
          </a:lstStyle>
          <a:p>
            <a:endParaRPr/>
          </a:p>
        </p:txBody>
      </p:sp>
      <p:sp>
        <p:nvSpPr>
          <p:cNvPr id="533" name="Shape 533"/>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34" name="Shape 534"/>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35" name="Shape 535"/>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algn="r">
              <a:buSzPct val="25000"/>
            </a:pPr>
            <a:fld id="{00000000-1234-1234-1234-123412341234}" type="slidenum">
              <a:rPr lang="en-US">
                <a:latin typeface="Verdana"/>
                <a:ea typeface="Verdana"/>
                <a:cs typeface="Verdana"/>
                <a:sym typeface="Verdana"/>
              </a:rPr>
              <a:pPr algn="r">
                <a:buSzPct val="25000"/>
              </a:pPr>
              <a:t>‹#›</a:t>
            </a:fld>
            <a:endParaRPr lang="en-US">
              <a:latin typeface="Verdana"/>
              <a:ea typeface="Verdana"/>
              <a:cs typeface="Verdana"/>
              <a:sym typeface="Verdana"/>
            </a:endParaRPr>
          </a:p>
        </p:txBody>
      </p:sp>
    </p:spTree>
    <p:extLst>
      <p:ext uri="{BB962C8B-B14F-4D97-AF65-F5344CB8AC3E}">
        <p14:creationId xmlns:p14="http://schemas.microsoft.com/office/powerpoint/2010/main" val="3583844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536"/>
        <p:cNvGrpSpPr/>
        <p:nvPr/>
      </p:nvGrpSpPr>
      <p:grpSpPr>
        <a:xfrm>
          <a:off x="0" y="0"/>
          <a:ext cx="0" cy="0"/>
          <a:chOff x="0" y="0"/>
          <a:chExt cx="0" cy="0"/>
        </a:xfrm>
      </p:grpSpPr>
      <p:sp>
        <p:nvSpPr>
          <p:cNvPr id="537" name="Shape 537"/>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38" name="Shape 538"/>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indent="0" rtl="0">
              <a:spcBef>
                <a:spcPts val="0"/>
              </a:spcBef>
              <a:buFont typeface="Verdana"/>
              <a:buNone/>
              <a:defRPr/>
            </a:lvl1pPr>
            <a:lvl2pPr marL="457200" indent="0" rtl="0">
              <a:spcBef>
                <a:spcPts val="0"/>
              </a:spcBef>
              <a:buFont typeface="Verdana"/>
              <a:buNone/>
              <a:defRPr/>
            </a:lvl2pPr>
            <a:lvl3pPr marL="914400" indent="0" rtl="0">
              <a:spcBef>
                <a:spcPts val="0"/>
              </a:spcBef>
              <a:buFont typeface="Verdana"/>
              <a:buNone/>
              <a:defRPr/>
            </a:lvl3pPr>
            <a:lvl4pPr marL="1371600" indent="0" rtl="0">
              <a:spcBef>
                <a:spcPts val="0"/>
              </a:spcBef>
              <a:buFont typeface="Verdana"/>
              <a:buNone/>
              <a:defRPr/>
            </a:lvl4pPr>
            <a:lvl5pPr marL="1828800" indent="0" rtl="0">
              <a:spcBef>
                <a:spcPts val="0"/>
              </a:spcBef>
              <a:buFont typeface="Verdana"/>
              <a:buNone/>
              <a:defRPr/>
            </a:lvl5pPr>
            <a:lvl6pPr marL="2286000" indent="0" rtl="0">
              <a:spcBef>
                <a:spcPts val="0"/>
              </a:spcBef>
              <a:buFont typeface="Verdana"/>
              <a:buNone/>
              <a:defRPr/>
            </a:lvl6pPr>
            <a:lvl7pPr marL="2743200" indent="0" rtl="0">
              <a:spcBef>
                <a:spcPts val="0"/>
              </a:spcBef>
              <a:buFont typeface="Verdana"/>
              <a:buNone/>
              <a:defRPr/>
            </a:lvl7pPr>
            <a:lvl8pPr marL="3200400" indent="0" rtl="0">
              <a:spcBef>
                <a:spcPts val="0"/>
              </a:spcBef>
              <a:buFont typeface="Verdana"/>
              <a:buNone/>
              <a:defRPr/>
            </a:lvl8pPr>
            <a:lvl9pPr marL="3657600" indent="0" rtl="0">
              <a:spcBef>
                <a:spcPts val="0"/>
              </a:spcBef>
              <a:buFont typeface="Verdana"/>
              <a:buNone/>
              <a:defRPr/>
            </a:lvl9pPr>
          </a:lstStyle>
          <a:p>
            <a:endParaRPr/>
          </a:p>
        </p:txBody>
      </p:sp>
      <p:sp>
        <p:nvSpPr>
          <p:cNvPr id="539" name="Shape 539"/>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40" name="Shape 540"/>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41" name="Shape 541"/>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algn="r">
              <a:buSzPct val="25000"/>
            </a:pPr>
            <a:fld id="{00000000-1234-1234-1234-123412341234}" type="slidenum">
              <a:rPr lang="en-US">
                <a:latin typeface="Verdana"/>
                <a:ea typeface="Verdana"/>
                <a:cs typeface="Verdana"/>
                <a:sym typeface="Verdana"/>
              </a:rPr>
              <a:pPr algn="r">
                <a:buSzPct val="25000"/>
              </a:pPr>
              <a:t>‹#›</a:t>
            </a:fld>
            <a:endParaRPr lang="en-US">
              <a:latin typeface="Verdana"/>
              <a:ea typeface="Verdana"/>
              <a:cs typeface="Verdana"/>
              <a:sym typeface="Verdana"/>
            </a:endParaRPr>
          </a:p>
        </p:txBody>
      </p:sp>
    </p:spTree>
    <p:extLst>
      <p:ext uri="{BB962C8B-B14F-4D97-AF65-F5344CB8AC3E}">
        <p14:creationId xmlns:p14="http://schemas.microsoft.com/office/powerpoint/2010/main" val="1269185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image" Target="../media/image1.jpg"/><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3" Type="http://schemas.openxmlformats.org/officeDocument/2006/relationships/slideLayout" Target="../slideLayouts/slideLayout46.xml"/><Relationship Id="rId21" Type="http://schemas.openxmlformats.org/officeDocument/2006/relationships/theme" Target="../theme/theme5.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slideLayout" Target="../slideLayouts/slideLayout63.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theme" Target="../theme/theme6.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BF5EA"/>
        </a:solidFill>
        <a:effectLst/>
      </p:bgPr>
    </p:bg>
    <p:spTree>
      <p:nvGrpSpPr>
        <p:cNvPr id="1" name="Shape 8"/>
        <p:cNvGrpSpPr/>
        <p:nvPr/>
      </p:nvGrpSpPr>
      <p:grpSpPr>
        <a:xfrm>
          <a:off x="0" y="0"/>
          <a:ext cx="0" cy="0"/>
          <a:chOff x="0" y="0"/>
          <a:chExt cx="0" cy="0"/>
        </a:xfrm>
      </p:grpSpPr>
      <p:sp>
        <p:nvSpPr>
          <p:cNvPr id="9" name="Shape 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spcBef>
                <a:spcPts val="0"/>
              </a:spcBef>
              <a:buClr>
                <a:schemeClr val="dk1"/>
              </a:buClr>
              <a:buFont typeface="Calibri"/>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0" name="Shape 10"/>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indent="-139700" algn="l" rtl="0">
              <a:spcBef>
                <a:spcPts val="640"/>
              </a:spcBef>
              <a:buClr>
                <a:schemeClr val="dk1"/>
              </a:buClr>
              <a:buFont typeface="Arial"/>
              <a:buChar char="•"/>
              <a:defRPr/>
            </a:lvl1pPr>
            <a:lvl2pPr marL="742950" marR="0" indent="-107950" algn="l" rtl="0">
              <a:spcBef>
                <a:spcPts val="560"/>
              </a:spcBef>
              <a:buClr>
                <a:schemeClr val="dk1"/>
              </a:buClr>
              <a:buFont typeface="Arial"/>
              <a:buChar char="–"/>
              <a:defRPr/>
            </a:lvl2pPr>
            <a:lvl3pPr marL="1143000" marR="0" indent="-76200" algn="l" rtl="0">
              <a:spcBef>
                <a:spcPts val="480"/>
              </a:spcBef>
              <a:buClr>
                <a:schemeClr val="dk1"/>
              </a:buClr>
              <a:buFont typeface="Arial"/>
              <a:buChar char="•"/>
              <a:defRPr/>
            </a:lvl3pPr>
            <a:lvl4pPr marL="1600200" marR="0" indent="-101600" algn="l" rtl="0">
              <a:spcBef>
                <a:spcPts val="400"/>
              </a:spcBef>
              <a:buClr>
                <a:schemeClr val="dk1"/>
              </a:buClr>
              <a:buFont typeface="Arial"/>
              <a:buChar char="–"/>
              <a:defRPr/>
            </a:lvl4pPr>
            <a:lvl5pPr marL="2057400" marR="0" indent="-101600" algn="l" rtl="0">
              <a:spcBef>
                <a:spcPts val="400"/>
              </a:spcBef>
              <a:buClr>
                <a:schemeClr val="dk1"/>
              </a:buClr>
              <a:buFont typeface="Arial"/>
              <a:buChar char="»"/>
              <a:defRPr/>
            </a:lvl5pPr>
            <a:lvl6pPr marL="2514600" marR="0" indent="-101600" algn="l" rtl="0">
              <a:spcBef>
                <a:spcPts val="400"/>
              </a:spcBef>
              <a:buClr>
                <a:schemeClr val="dk1"/>
              </a:buClr>
              <a:buFont typeface="Arial"/>
              <a:buChar char="•"/>
              <a:defRPr/>
            </a:lvl6pPr>
            <a:lvl7pPr marL="2971800" marR="0" indent="-101600" algn="l" rtl="0">
              <a:spcBef>
                <a:spcPts val="400"/>
              </a:spcBef>
              <a:buClr>
                <a:schemeClr val="dk1"/>
              </a:buClr>
              <a:buFont typeface="Arial"/>
              <a:buChar char="•"/>
              <a:defRPr/>
            </a:lvl7pPr>
            <a:lvl8pPr marL="3429000" marR="0" indent="-101600" algn="l" rtl="0">
              <a:spcBef>
                <a:spcPts val="400"/>
              </a:spcBef>
              <a:buClr>
                <a:schemeClr val="dk1"/>
              </a:buClr>
              <a:buFont typeface="Arial"/>
              <a:buChar char="•"/>
              <a:defRPr/>
            </a:lvl8pPr>
            <a:lvl9pPr marL="3886200" marR="0" indent="-101600" algn="l" rtl="0">
              <a:spcBef>
                <a:spcPts val="400"/>
              </a:spcBef>
              <a:buClr>
                <a:schemeClr val="dk1"/>
              </a:buClr>
              <a:buFont typeface="Arial"/>
              <a:buChar char="•"/>
              <a:defRPr/>
            </a:lvl9pPr>
          </a:lstStyle>
          <a:p>
            <a:endParaRPr/>
          </a:p>
        </p:txBody>
      </p:sp>
      <p:sp>
        <p:nvSpPr>
          <p:cNvPr id="11" name="Shape 1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pPr defTabSz="914400"/>
            <a:endParaRPr sz="1400" kern="0">
              <a:solidFill>
                <a:srgbClr val="000000"/>
              </a:solidFill>
              <a:latin typeface="Arial"/>
              <a:ea typeface="Arial"/>
              <a:cs typeface="Arial"/>
              <a:sym typeface="Arial"/>
              <a:rtl val="0"/>
            </a:endParaRPr>
          </a:p>
        </p:txBody>
      </p:sp>
      <p:sp>
        <p:nvSpPr>
          <p:cNvPr id="12" name="Shape 1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pPr defTabSz="914400"/>
            <a:endParaRPr sz="1400" kern="0">
              <a:solidFill>
                <a:srgbClr val="000000"/>
              </a:solidFill>
              <a:latin typeface="Arial"/>
              <a:ea typeface="Arial"/>
              <a:cs typeface="Arial"/>
              <a:sym typeface="Arial"/>
              <a:rtl val="0"/>
            </a:endParaRPr>
          </a:p>
        </p:txBody>
      </p:sp>
      <p:sp>
        <p:nvSpPr>
          <p:cNvPr id="13" name="Shape 1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algn="r" defTabSz="914400">
              <a:buSzPct val="25000"/>
            </a:pPr>
            <a:fld id="{00000000-1234-1234-1234-123412341234}" type="slidenum">
              <a:rPr lang="en-US" sz="1200" kern="0">
                <a:solidFill>
                  <a:srgbClr val="888888"/>
                </a:solidFill>
                <a:latin typeface="Calibri"/>
                <a:ea typeface="Calibri"/>
                <a:cs typeface="Calibri"/>
                <a:sym typeface="Calibri"/>
                <a:rtl val="0"/>
              </a:rPr>
              <a:pPr algn="r" defTabSz="914400">
                <a:buSzPct val="25000"/>
              </a:pPr>
              <a:t>‹#›</a:t>
            </a:fld>
            <a:endParaRPr lang="en-US" sz="1200" kern="0">
              <a:solidFill>
                <a:srgbClr val="888888"/>
              </a:solidFill>
              <a:latin typeface="Calibri"/>
              <a:ea typeface="Calibri"/>
              <a:cs typeface="Calibri"/>
              <a:sym typeface="Calibri"/>
              <a:rtl val="0"/>
            </a:endParaRPr>
          </a:p>
        </p:txBody>
      </p:sp>
      <p:pic>
        <p:nvPicPr>
          <p:cNvPr id="14" name="Shape 14"/>
          <p:cNvPicPr preferRelativeResize="0"/>
          <p:nvPr/>
        </p:nvPicPr>
        <p:blipFill rotWithShape="1">
          <a:blip r:embed="rId8">
            <a:alphaModFix/>
          </a:blip>
          <a:srcRect/>
          <a:stretch/>
        </p:blipFill>
        <p:spPr>
          <a:xfrm>
            <a:off x="0" y="6456362"/>
            <a:ext cx="9144000" cy="401637"/>
          </a:xfrm>
          <a:prstGeom prst="rect">
            <a:avLst/>
          </a:prstGeom>
          <a:noFill/>
          <a:ln>
            <a:noFill/>
          </a:ln>
        </p:spPr>
      </p:pic>
    </p:spTree>
    <p:extLst>
      <p:ext uri="{BB962C8B-B14F-4D97-AF65-F5344CB8AC3E}">
        <p14:creationId xmlns:p14="http://schemas.microsoft.com/office/powerpoint/2010/main" val="2181672945"/>
      </p:ext>
    </p:extLst>
  </p:cSld>
  <p:clrMap bg1="lt1" tx1="dk1" bg2="dk2" tx2="lt2" accent1="accent1" accent2="accent2" accent3="accent3" accent4="accent4" accent5="accent5" accent6="accent6" hlink="hlink" folHlink="folHlink"/>
  <p:sldLayoutIdLst>
    <p:sldLayoutId id="2147483663" r:id="rId1"/>
    <p:sldLayoutId id="2147483665" r:id="rId2"/>
    <p:sldLayoutId id="2147483666" r:id="rId3"/>
    <p:sldLayoutId id="2147483667" r:id="rId4"/>
    <p:sldLayoutId id="2147483668" r:id="rId5"/>
    <p:sldLayoutId id="2147483669" r:id="rId6"/>
  </p:sldLayoutIdLst>
  <p:hf sldNum="0" hdr="0" ftr="0" dt="0"/>
  <p:txStyles>
    <p:titleStyle>
      <a:defPPr marR="0" algn="l" rtl="0">
        <a:lnSpc>
          <a:spcPct val="100000"/>
        </a:lnSpc>
        <a:spcBef>
          <a:spcPts val="0"/>
        </a:spcBef>
        <a:spcAft>
          <a:spcPts val="0"/>
        </a:spcAft>
      </a:defPPr>
      <a:lvl1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BF5EA"/>
        </a:solidFill>
        <a:effectLst/>
      </p:bgPr>
    </p:bg>
    <p:spTree>
      <p:nvGrpSpPr>
        <p:cNvPr id="1" name="Shape 517"/>
        <p:cNvGrpSpPr/>
        <p:nvPr/>
      </p:nvGrpSpPr>
      <p:grpSpPr>
        <a:xfrm>
          <a:off x="0" y="0"/>
          <a:ext cx="0" cy="0"/>
          <a:chOff x="0" y="0"/>
          <a:chExt cx="0" cy="0"/>
        </a:xfrm>
      </p:grpSpPr>
      <p:sp>
        <p:nvSpPr>
          <p:cNvPr id="518" name="Shape 51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519" name="Shape 519"/>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indent="-139700" algn="l" rtl="0">
              <a:spcBef>
                <a:spcPts val="640"/>
              </a:spcBef>
              <a:spcAft>
                <a:spcPts val="0"/>
              </a:spcAft>
              <a:buClr>
                <a:schemeClr val="dk1"/>
              </a:buClr>
              <a:buFont typeface="Verdana"/>
              <a:buChar char="•"/>
              <a:defRPr/>
            </a:lvl1pPr>
            <a:lvl2pPr marL="742950" marR="0" indent="-107950" algn="l" rtl="0">
              <a:spcBef>
                <a:spcPts val="560"/>
              </a:spcBef>
              <a:spcAft>
                <a:spcPts val="0"/>
              </a:spcAft>
              <a:buClr>
                <a:schemeClr val="dk1"/>
              </a:buClr>
              <a:buFont typeface="Verdana"/>
              <a:buChar char="–"/>
              <a:defRPr/>
            </a:lvl2pPr>
            <a:lvl3pPr marL="1143000" marR="0" indent="-76200" algn="l" rtl="0">
              <a:spcBef>
                <a:spcPts val="480"/>
              </a:spcBef>
              <a:spcAft>
                <a:spcPts val="0"/>
              </a:spcAft>
              <a:buClr>
                <a:schemeClr val="dk1"/>
              </a:buClr>
              <a:buFont typeface="Verdana"/>
              <a:buChar char="•"/>
              <a:defRPr/>
            </a:lvl3pPr>
            <a:lvl4pPr marL="1600200" marR="0" indent="-101600" algn="l" rtl="0">
              <a:spcBef>
                <a:spcPts val="400"/>
              </a:spcBef>
              <a:spcAft>
                <a:spcPts val="0"/>
              </a:spcAft>
              <a:buClr>
                <a:schemeClr val="dk1"/>
              </a:buClr>
              <a:buFont typeface="Verdana"/>
              <a:buChar char="–"/>
              <a:defRPr/>
            </a:lvl4pPr>
            <a:lvl5pPr marL="2057400" marR="0" indent="-101600" algn="l" rtl="0">
              <a:spcBef>
                <a:spcPts val="400"/>
              </a:spcBef>
              <a:spcAft>
                <a:spcPts val="0"/>
              </a:spcAft>
              <a:buClr>
                <a:schemeClr val="dk1"/>
              </a:buClr>
              <a:buFont typeface="Verdana"/>
              <a:buChar char="»"/>
              <a:defRPr/>
            </a:lvl5pPr>
            <a:lvl6pPr marL="2514600" marR="0" indent="-101600" algn="l" rtl="0">
              <a:spcBef>
                <a:spcPts val="400"/>
              </a:spcBef>
              <a:spcAft>
                <a:spcPts val="0"/>
              </a:spcAft>
              <a:buClr>
                <a:schemeClr val="dk1"/>
              </a:buClr>
              <a:buFont typeface="Verdana"/>
              <a:buChar char="»"/>
              <a:defRPr/>
            </a:lvl6pPr>
            <a:lvl7pPr marL="2971800" marR="0" indent="-101600" algn="l" rtl="0">
              <a:spcBef>
                <a:spcPts val="400"/>
              </a:spcBef>
              <a:spcAft>
                <a:spcPts val="0"/>
              </a:spcAft>
              <a:buClr>
                <a:schemeClr val="dk1"/>
              </a:buClr>
              <a:buFont typeface="Verdana"/>
              <a:buChar char="»"/>
              <a:defRPr/>
            </a:lvl7pPr>
            <a:lvl8pPr marL="3429000" marR="0" indent="-101600" algn="l" rtl="0">
              <a:spcBef>
                <a:spcPts val="400"/>
              </a:spcBef>
              <a:spcAft>
                <a:spcPts val="0"/>
              </a:spcAft>
              <a:buClr>
                <a:schemeClr val="dk1"/>
              </a:buClr>
              <a:buFont typeface="Verdana"/>
              <a:buChar char="»"/>
              <a:defRPr/>
            </a:lvl8pPr>
            <a:lvl9pPr marL="3886200" marR="0" indent="-101600" algn="l" rtl="0">
              <a:spcBef>
                <a:spcPts val="400"/>
              </a:spcBef>
              <a:spcAft>
                <a:spcPts val="0"/>
              </a:spcAft>
              <a:buClr>
                <a:schemeClr val="dk1"/>
              </a:buClr>
              <a:buFont typeface="Verdana"/>
              <a:buChar char="»"/>
              <a:defRPr/>
            </a:lvl9pPr>
          </a:lstStyle>
          <a:p>
            <a:endParaRPr/>
          </a:p>
        </p:txBody>
      </p:sp>
      <p:sp>
        <p:nvSpPr>
          <p:cNvPr id="520" name="Shape 520"/>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pPr defTabSz="914400"/>
            <a:endParaRPr sz="1400" kern="0">
              <a:solidFill>
                <a:srgbClr val="000000"/>
              </a:solidFill>
              <a:latin typeface="Arial"/>
              <a:ea typeface="Arial"/>
              <a:cs typeface="Arial"/>
              <a:sym typeface="Arial"/>
              <a:rtl val="0"/>
            </a:endParaRPr>
          </a:p>
        </p:txBody>
      </p:sp>
      <p:sp>
        <p:nvSpPr>
          <p:cNvPr id="521" name="Shape 521"/>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pPr defTabSz="914400"/>
            <a:endParaRPr sz="1400" kern="0">
              <a:solidFill>
                <a:srgbClr val="000000"/>
              </a:solidFill>
              <a:latin typeface="Arial"/>
              <a:ea typeface="Arial"/>
              <a:cs typeface="Arial"/>
              <a:sym typeface="Arial"/>
              <a:rtl val="0"/>
            </a:endParaRPr>
          </a:p>
        </p:txBody>
      </p:sp>
      <p:sp>
        <p:nvSpPr>
          <p:cNvPr id="522" name="Shape 522"/>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algn="r" defTabSz="914400">
              <a:buSzPct val="25000"/>
            </a:pPr>
            <a:fld id="{00000000-1234-1234-1234-123412341234}" type="slidenum">
              <a:rPr lang="en-US" sz="1400" kern="0">
                <a:solidFill>
                  <a:srgbClr val="000000"/>
                </a:solidFill>
                <a:latin typeface="Verdana"/>
                <a:ea typeface="Verdana"/>
                <a:cs typeface="Verdana"/>
                <a:sym typeface="Verdana"/>
                <a:rtl val="0"/>
              </a:rPr>
              <a:pPr algn="r" defTabSz="914400">
                <a:buSzPct val="25000"/>
              </a:pPr>
              <a:t>‹#›</a:t>
            </a:fld>
            <a:endParaRPr lang="en-US" sz="1400" kern="0">
              <a:solidFill>
                <a:srgbClr val="000000"/>
              </a:solidFill>
              <a:latin typeface="Verdana"/>
              <a:ea typeface="Verdana"/>
              <a:cs typeface="Verdana"/>
              <a:sym typeface="Verdana"/>
              <a:rtl val="0"/>
            </a:endParaRPr>
          </a:p>
        </p:txBody>
      </p:sp>
      <p:pic>
        <p:nvPicPr>
          <p:cNvPr id="523" name="Shape 523"/>
          <p:cNvPicPr preferRelativeResize="0"/>
          <p:nvPr/>
        </p:nvPicPr>
        <p:blipFill rotWithShape="1">
          <a:blip r:embed="rId15">
            <a:alphaModFix/>
          </a:blip>
          <a:srcRect/>
          <a:stretch/>
        </p:blipFill>
        <p:spPr>
          <a:xfrm>
            <a:off x="0" y="6483350"/>
            <a:ext cx="9144000" cy="401638"/>
          </a:xfrm>
          <a:prstGeom prst="rect">
            <a:avLst/>
          </a:prstGeom>
          <a:noFill/>
          <a:ln>
            <a:noFill/>
          </a:ln>
        </p:spPr>
      </p:pic>
    </p:spTree>
    <p:extLst>
      <p:ext uri="{BB962C8B-B14F-4D97-AF65-F5344CB8AC3E}">
        <p14:creationId xmlns:p14="http://schemas.microsoft.com/office/powerpoint/2010/main" val="2862693680"/>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BF5EA"/>
        </a:solidFill>
        <a:effectLst/>
      </p:bgPr>
    </p:bg>
    <p:spTree>
      <p:nvGrpSpPr>
        <p:cNvPr id="1" name="Shape 655"/>
        <p:cNvGrpSpPr/>
        <p:nvPr/>
      </p:nvGrpSpPr>
      <p:grpSpPr>
        <a:xfrm>
          <a:off x="0" y="0"/>
          <a:ext cx="0" cy="0"/>
          <a:chOff x="0" y="0"/>
          <a:chExt cx="0" cy="0"/>
        </a:xfrm>
      </p:grpSpPr>
      <p:sp>
        <p:nvSpPr>
          <p:cNvPr id="656" name="Shape 656"/>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657" name="Shape 657"/>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indent="-139700" algn="l" rtl="0">
              <a:spcBef>
                <a:spcPts val="640"/>
              </a:spcBef>
              <a:spcAft>
                <a:spcPts val="0"/>
              </a:spcAft>
              <a:buClr>
                <a:schemeClr val="dk1"/>
              </a:buClr>
              <a:buFont typeface="Arial"/>
              <a:buChar char="•"/>
              <a:defRPr/>
            </a:lvl1pPr>
            <a:lvl2pPr marL="742950" marR="0" indent="-107950" algn="l" rtl="0">
              <a:spcBef>
                <a:spcPts val="560"/>
              </a:spcBef>
              <a:spcAft>
                <a:spcPts val="0"/>
              </a:spcAft>
              <a:buClr>
                <a:schemeClr val="dk1"/>
              </a:buClr>
              <a:buFont typeface="Arial"/>
              <a:buChar char="–"/>
              <a:defRPr/>
            </a:lvl2pPr>
            <a:lvl3pPr marL="1143000" marR="0" indent="-76200" algn="l" rtl="0">
              <a:spcBef>
                <a:spcPts val="480"/>
              </a:spcBef>
              <a:spcAft>
                <a:spcPts val="0"/>
              </a:spcAft>
              <a:buClr>
                <a:schemeClr val="dk1"/>
              </a:buClr>
              <a:buFont typeface="Arial"/>
              <a:buChar char="•"/>
              <a:defRPr/>
            </a:lvl3pPr>
            <a:lvl4pPr marL="1600200" marR="0" indent="-101600" algn="l" rtl="0">
              <a:spcBef>
                <a:spcPts val="400"/>
              </a:spcBef>
              <a:spcAft>
                <a:spcPts val="0"/>
              </a:spcAft>
              <a:buClr>
                <a:schemeClr val="dk1"/>
              </a:buClr>
              <a:buFont typeface="Arial"/>
              <a:buChar char="–"/>
              <a:defRPr/>
            </a:lvl4pPr>
            <a:lvl5pPr marL="2057400" marR="0" indent="-101600" algn="l" rtl="0">
              <a:spcBef>
                <a:spcPts val="400"/>
              </a:spcBef>
              <a:spcAft>
                <a:spcPts val="0"/>
              </a:spcAft>
              <a:buClr>
                <a:schemeClr val="dk1"/>
              </a:buClr>
              <a:buFont typeface="Arial"/>
              <a:buChar char="»"/>
              <a:defRPr/>
            </a:lvl5pPr>
            <a:lvl6pPr marL="2514600" marR="0" indent="-101600" algn="l" rtl="0">
              <a:spcBef>
                <a:spcPts val="400"/>
              </a:spcBef>
              <a:buClr>
                <a:schemeClr val="dk1"/>
              </a:buClr>
              <a:buFont typeface="Arial"/>
              <a:buChar char="•"/>
              <a:defRPr/>
            </a:lvl6pPr>
            <a:lvl7pPr marL="2971800" marR="0" indent="-101600" algn="l" rtl="0">
              <a:spcBef>
                <a:spcPts val="400"/>
              </a:spcBef>
              <a:buClr>
                <a:schemeClr val="dk1"/>
              </a:buClr>
              <a:buFont typeface="Arial"/>
              <a:buChar char="•"/>
              <a:defRPr/>
            </a:lvl7pPr>
            <a:lvl8pPr marL="3429000" marR="0" indent="-101600" algn="l" rtl="0">
              <a:spcBef>
                <a:spcPts val="400"/>
              </a:spcBef>
              <a:buClr>
                <a:schemeClr val="dk1"/>
              </a:buClr>
              <a:buFont typeface="Arial"/>
              <a:buChar char="•"/>
              <a:defRPr/>
            </a:lvl8pPr>
            <a:lvl9pPr marL="3886200" marR="0" indent="-101600" algn="l" rtl="0">
              <a:spcBef>
                <a:spcPts val="400"/>
              </a:spcBef>
              <a:buClr>
                <a:schemeClr val="dk1"/>
              </a:buClr>
              <a:buFont typeface="Arial"/>
              <a:buChar char="•"/>
              <a:defRPr/>
            </a:lvl9pPr>
          </a:lstStyle>
          <a:p>
            <a:endParaRPr/>
          </a:p>
        </p:txBody>
      </p:sp>
      <p:sp>
        <p:nvSpPr>
          <p:cNvPr id="658" name="Shape 658"/>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pPr defTabSz="914400"/>
            <a:endParaRPr sz="1400" kern="0">
              <a:solidFill>
                <a:srgbClr val="000000"/>
              </a:solidFill>
              <a:latin typeface="Arial"/>
              <a:ea typeface="Arial"/>
              <a:cs typeface="Arial"/>
              <a:sym typeface="Arial"/>
              <a:rtl val="0"/>
            </a:endParaRPr>
          </a:p>
        </p:txBody>
      </p:sp>
      <p:sp>
        <p:nvSpPr>
          <p:cNvPr id="659" name="Shape 65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pPr defTabSz="914400"/>
            <a:endParaRPr sz="1400" kern="0">
              <a:solidFill>
                <a:srgbClr val="000000"/>
              </a:solidFill>
              <a:latin typeface="Arial"/>
              <a:ea typeface="Arial"/>
              <a:cs typeface="Arial"/>
              <a:sym typeface="Arial"/>
              <a:rtl val="0"/>
            </a:endParaRPr>
          </a:p>
        </p:txBody>
      </p:sp>
      <p:sp>
        <p:nvSpPr>
          <p:cNvPr id="660" name="Shape 660"/>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algn="r" defTabSz="914400">
              <a:buSzPct val="25000"/>
            </a:pPr>
            <a:fld id="{00000000-1234-1234-1234-123412341234}" type="slidenum">
              <a:rPr lang="en-US" sz="1200" kern="0">
                <a:solidFill>
                  <a:srgbClr val="898989"/>
                </a:solidFill>
                <a:latin typeface="Calibri"/>
                <a:ea typeface="Calibri"/>
                <a:cs typeface="Calibri"/>
                <a:sym typeface="Calibri"/>
                <a:rtl val="0"/>
              </a:rPr>
              <a:pPr algn="r" defTabSz="914400">
                <a:buSzPct val="25000"/>
              </a:pPr>
              <a:t>‹#›</a:t>
            </a:fld>
            <a:endParaRPr lang="en-US" sz="1200" kern="0">
              <a:solidFill>
                <a:srgbClr val="898989"/>
              </a:solidFill>
              <a:latin typeface="Calibri"/>
              <a:ea typeface="Calibri"/>
              <a:cs typeface="Calibri"/>
              <a:sym typeface="Calibri"/>
              <a:rtl val="0"/>
            </a:endParaRPr>
          </a:p>
        </p:txBody>
      </p:sp>
    </p:spTree>
    <p:extLst>
      <p:ext uri="{BB962C8B-B14F-4D97-AF65-F5344CB8AC3E}">
        <p14:creationId xmlns:p14="http://schemas.microsoft.com/office/powerpoint/2010/main" val="3144383348"/>
      </p:ext>
    </p:extLst>
  </p:cSld>
  <p:clrMap bg1="lt1" tx1="dk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4754" name="Title Placeholder 21"/>
          <p:cNvSpPr>
            <a:spLocks noGrp="1"/>
          </p:cNvSpPr>
          <p:nvPr>
            <p:ph type="title"/>
          </p:nvPr>
        </p:nvSpPr>
        <p:spPr bwMode="auto">
          <a:xfrm>
            <a:off x="609600" y="228600"/>
            <a:ext cx="8153400"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74755" name="Text Placeholder 12"/>
          <p:cNvSpPr>
            <a:spLocks noGrp="1"/>
          </p:cNvSpPr>
          <p:nvPr>
            <p:ph type="body" idx="1"/>
          </p:nvPr>
        </p:nvSpPr>
        <p:spPr bwMode="auto">
          <a:xfrm>
            <a:off x="612775" y="1600200"/>
            <a:ext cx="81534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latin typeface="Tahoma" pitchFamily="34" charset="0"/>
                <a:ea typeface="+mn-ea"/>
                <a:cs typeface="Arial" charset="0"/>
              </a:defRPr>
            </a:lvl1pPr>
          </a:lstStyle>
          <a:p>
            <a:pPr defTabSz="914400" fontAlgn="base">
              <a:spcBef>
                <a:spcPct val="0"/>
              </a:spcBef>
              <a:spcAft>
                <a:spcPct val="0"/>
              </a:spcAft>
              <a:defRPr/>
            </a:pPr>
            <a:endParaRPr lang="en-US" altLang="en-US">
              <a:solidFill>
                <a:srgbClr val="D2533C"/>
              </a:solidFill>
            </a:endParaRPr>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latin typeface="Tahoma" pitchFamily="34" charset="0"/>
                <a:ea typeface="+mn-ea"/>
                <a:cs typeface="Arial" charset="0"/>
              </a:defRPr>
            </a:lvl1pPr>
          </a:lstStyle>
          <a:p>
            <a:pPr defTabSz="914400" fontAlgn="base">
              <a:spcBef>
                <a:spcPct val="0"/>
              </a:spcBef>
              <a:spcAft>
                <a:spcPct val="0"/>
              </a:spcAft>
              <a:defRPr/>
            </a:pPr>
            <a:endParaRPr lang="en-US" altLang="en-US">
              <a:solidFill>
                <a:srgbClr val="D2533C"/>
              </a:solidFill>
            </a:endParaRPr>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Tw Cen MT"/>
            </a:endParaRPr>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Tw Cen MT"/>
            </a:endParaRPr>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defRPr/>
            </a:pPr>
            <a:endParaRPr lang="en-US">
              <a:solidFill>
                <a:srgbClr val="FFFFFF"/>
              </a:solidFill>
              <a:latin typeface="Tw Cen MT"/>
            </a:endParaRPr>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wrap="square" lIns="91440" tIns="45720" rIns="91440" bIns="45720" numCol="1" anchor="ctr" anchorCtr="0" compatLnSpc="1">
            <a:prstTxWarp prst="textNoShape">
              <a:avLst/>
            </a:prstTxWarp>
            <a:normAutofit/>
          </a:bodyPr>
          <a:lstStyle>
            <a:lvl1pPr algn="ctr">
              <a:defRPr sz="1400" b="1">
                <a:solidFill>
                  <a:srgbClr val="FFFFFF"/>
                </a:solidFill>
                <a:cs typeface="Arial" charset="0"/>
              </a:defRPr>
            </a:lvl1pPr>
          </a:lstStyle>
          <a:p>
            <a:pPr defTabSz="914400" fontAlgn="base">
              <a:spcBef>
                <a:spcPct val="0"/>
              </a:spcBef>
              <a:spcAft>
                <a:spcPct val="0"/>
              </a:spcAft>
              <a:defRPr/>
            </a:pPr>
            <a:fld id="{EE01ED88-8BBB-4040-9FA9-70D9045327BF}" type="slidenum">
              <a:rPr lang="en-US">
                <a:latin typeface="Tahoma" charset="0"/>
                <a:ea typeface="ＭＳ Ｐゴシック" charset="0"/>
              </a:rPr>
              <a:pPr defTabSz="914400" fontAlgn="base">
                <a:spcBef>
                  <a:spcPct val="0"/>
                </a:spcBef>
                <a:spcAft>
                  <a:spcPct val="0"/>
                </a:spcAft>
                <a:defRPr/>
              </a:pPr>
              <a:t>‹#›</a:t>
            </a:fld>
            <a:endParaRPr lang="en-US">
              <a:latin typeface="Tahoma" charset="0"/>
              <a:ea typeface="ＭＳ Ｐゴシック" charset="0"/>
            </a:endParaRPr>
          </a:p>
        </p:txBody>
      </p:sp>
    </p:spTree>
    <p:extLst>
      <p:ext uri="{BB962C8B-B14F-4D97-AF65-F5344CB8AC3E}">
        <p14:creationId xmlns:p14="http://schemas.microsoft.com/office/powerpoint/2010/main" val="3502903292"/>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77" r:id="rId12"/>
    <p:sldLayoutId id="2147483778" r:id="rId13"/>
  </p:sldLayoutIdLst>
  <p:hf sldNum="0" hdr="0" dt="0"/>
  <p:txStyles>
    <p:titleStyle>
      <a:lvl1pPr algn="l" rtl="0" eaLnBrk="0" fontAlgn="base" hangingPunct="0">
        <a:spcBef>
          <a:spcPct val="0"/>
        </a:spcBef>
        <a:spcAft>
          <a:spcPct val="0"/>
        </a:spcAft>
        <a:defRPr sz="4400" kern="12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400">
          <a:solidFill>
            <a:schemeClr val="tx2"/>
          </a:solidFill>
          <a:latin typeface="Tw Cen MT" pitchFamily="34"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latin typeface="Tw Cen MT" pitchFamily="34"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latin typeface="Tw Cen MT" pitchFamily="34"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latin typeface="Tw Cen MT" pitchFamily="34" charset="0"/>
          <a:ea typeface="ＭＳ Ｐゴシック" charset="0"/>
          <a:cs typeface="ＭＳ Ｐゴシック"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charset="0"/>
        <a:buChar char=""/>
        <a:defRPr sz="2900" kern="1200">
          <a:solidFill>
            <a:schemeClr val="tx1"/>
          </a:solidFill>
          <a:latin typeface="+mn-lt"/>
          <a:ea typeface="ＭＳ Ｐゴシック" charset="0"/>
          <a:cs typeface="ＭＳ Ｐゴシック" charset="0"/>
        </a:defRPr>
      </a:lvl1pPr>
      <a:lvl2pPr marL="639763" indent="-273050" algn="l" rtl="0" eaLnBrk="0" fontAlgn="base" hangingPunct="0">
        <a:spcBef>
          <a:spcPts val="550"/>
        </a:spcBef>
        <a:spcAft>
          <a:spcPct val="0"/>
        </a:spcAft>
        <a:buClr>
          <a:schemeClr val="accent1"/>
        </a:buClr>
        <a:buSzPct val="70000"/>
        <a:buFont typeface="Wingdings 2" charset="0"/>
        <a:buChar char=""/>
        <a:defRPr sz="2600" kern="1200">
          <a:solidFill>
            <a:schemeClr val="tx1"/>
          </a:solidFill>
          <a:latin typeface="+mn-lt"/>
          <a:ea typeface="ＭＳ Ｐゴシック" charset="0"/>
          <a:cs typeface="+mn-cs"/>
        </a:defRPr>
      </a:lvl2pPr>
      <a:lvl3pPr marL="914400" indent="-228600" algn="l" rtl="0" eaLnBrk="0" fontAlgn="base" hangingPunct="0">
        <a:spcBef>
          <a:spcPts val="500"/>
        </a:spcBef>
        <a:spcAft>
          <a:spcPct val="0"/>
        </a:spcAft>
        <a:buClr>
          <a:schemeClr val="accent2"/>
        </a:buClr>
        <a:buSzPct val="75000"/>
        <a:buFont typeface="Wingdings" charset="0"/>
        <a:buChar char=""/>
        <a:defRPr sz="2300" kern="1200">
          <a:solidFill>
            <a:schemeClr val="tx1"/>
          </a:solidFill>
          <a:latin typeface="+mn-lt"/>
          <a:ea typeface="ＭＳ Ｐゴシック" charset="0"/>
          <a:cs typeface="+mn-cs"/>
        </a:defRPr>
      </a:lvl3pPr>
      <a:lvl4pPr marL="1371600" indent="-228600" algn="l" rtl="0" eaLnBrk="0" fontAlgn="base" hangingPunct="0">
        <a:spcBef>
          <a:spcPts val="400"/>
        </a:spcBef>
        <a:spcAft>
          <a:spcPct val="0"/>
        </a:spcAft>
        <a:buClr>
          <a:srgbClr val="726056"/>
        </a:buClr>
        <a:buSzPct val="75000"/>
        <a:buFont typeface="Wingdings" charset="0"/>
        <a:buChar char=""/>
        <a:defRPr sz="2000" kern="1200">
          <a:solidFill>
            <a:schemeClr val="tx1"/>
          </a:solidFill>
          <a:latin typeface="+mn-lt"/>
          <a:ea typeface="ＭＳ Ｐゴシック" charset="0"/>
          <a:cs typeface="+mn-cs"/>
        </a:defRPr>
      </a:lvl4pPr>
      <a:lvl5pPr marL="1828800" indent="-228600" algn="l" rtl="0" eaLnBrk="0" fontAlgn="base" hangingPunct="0">
        <a:spcBef>
          <a:spcPts val="400"/>
        </a:spcBef>
        <a:spcAft>
          <a:spcPct val="0"/>
        </a:spcAft>
        <a:buClr>
          <a:srgbClr val="4C5A6A"/>
        </a:buClr>
        <a:buSzPct val="65000"/>
        <a:buFont typeface="Wingdings" charset="0"/>
        <a:buChar char=""/>
        <a:defRPr sz="2000" kern="1200">
          <a:solidFill>
            <a:schemeClr val="tx1"/>
          </a:solidFill>
          <a:latin typeface="+mn-lt"/>
          <a:ea typeface="ＭＳ Ｐゴシック" charset="0"/>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B228009C-83A0-4D4A-9190-39D221EB9104}" type="datetimeFigureOut">
              <a:rPr lang="en-US" smtClean="0">
                <a:solidFill>
                  <a:prstClr val="black"/>
                </a:solidFill>
                <a:latin typeface="Arial"/>
              </a:rPr>
              <a:pPr/>
              <a:t>1/3/2017</a:t>
            </a:fld>
            <a:endParaRPr lang="en-US">
              <a:solidFill>
                <a:prstClr val="black"/>
              </a:solidFill>
              <a:latin typeface="Arial"/>
            </a:endParaRPr>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a:solidFill>
                <a:prstClr val="black"/>
              </a:solidFill>
              <a:latin typeface="Arial"/>
            </a:endParaRPr>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F3658AB0-CC11-B44D-9F3A-E4690122C9F5}" type="slidenum">
              <a:rPr lang="en-US" smtClean="0">
                <a:solidFill>
                  <a:srgbClr val="212745"/>
                </a:solidFill>
                <a:latin typeface="Arial"/>
              </a:rPr>
              <a:pPr/>
              <a:t>‹#›</a:t>
            </a:fld>
            <a:endParaRPr lang="en-US">
              <a:solidFill>
                <a:srgbClr val="212745"/>
              </a:solidFill>
              <a:latin typeface="Arial"/>
            </a:endParaRPr>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a:endParaRPr>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a:endParaRPr>
          </a:p>
        </p:txBody>
      </p:sp>
    </p:spTree>
    <p:extLst>
      <p:ext uri="{BB962C8B-B14F-4D97-AF65-F5344CB8AC3E}">
        <p14:creationId xmlns:p14="http://schemas.microsoft.com/office/powerpoint/2010/main" val="2223253461"/>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 id="2147483760" r:id="rId18"/>
    <p:sldLayoutId id="2147483761" r:id="rId19"/>
    <p:sldLayoutId id="2147483762" r:id="rId20"/>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37DA21-5CA1-F847-8BB2-2FA86952F509}" type="datetimeFigureOut">
              <a:rPr lang="en-US" smtClean="0">
                <a:solidFill>
                  <a:prstClr val="black">
                    <a:tint val="75000"/>
                  </a:prstClr>
                </a:solidFill>
                <a:latin typeface="Calibri"/>
              </a:rPr>
              <a:pPr/>
              <a:t>1/3/2017</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66BB99-A306-294F-ACB3-84EB921E32A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786619741"/>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emf"/><Relationship Id="rId2" Type="http://schemas.openxmlformats.org/officeDocument/2006/relationships/notesSlide" Target="../notesSlides/notesSlide3.xml"/><Relationship Id="rId1" Type="http://schemas.openxmlformats.org/officeDocument/2006/relationships/slideLayout" Target="../slideLayouts/slideLayout32.xml"/><Relationship Id="rId6" Type="http://schemas.openxmlformats.org/officeDocument/2006/relationships/image" Target="../media/image10.emf"/><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ctrTitle"/>
          </p:nvPr>
        </p:nvSpPr>
        <p:spPr>
          <a:xfrm>
            <a:off x="1219200" y="1676400"/>
            <a:ext cx="7543800" cy="1941270"/>
          </a:xfrm>
        </p:spPr>
        <p:txBody>
          <a:bodyPr>
            <a:normAutofit fontScale="90000"/>
          </a:bodyPr>
          <a:lstStyle/>
          <a:p>
            <a:pPr eaLnBrk="1" fontAlgn="auto" hangingPunct="1">
              <a:spcAft>
                <a:spcPts val="0"/>
              </a:spcAft>
              <a:defRPr/>
            </a:pPr>
            <a:r>
              <a:rPr lang="en-US" sz="4000" dirty="0">
                <a:ea typeface="+mj-ea"/>
                <a:cs typeface="+mj-cs"/>
              </a:rPr>
              <a:t>Fostering Independence: Helping Students Become more effective self-directed learners</a:t>
            </a:r>
          </a:p>
        </p:txBody>
      </p:sp>
      <p:sp>
        <p:nvSpPr>
          <p:cNvPr id="105474" name="Rectangle 3"/>
          <p:cNvSpPr>
            <a:spLocks noGrp="1" noChangeArrowheads="1"/>
          </p:cNvSpPr>
          <p:nvPr>
            <p:ph type="subTitle" idx="1"/>
          </p:nvPr>
        </p:nvSpPr>
        <p:spPr/>
        <p:txBody>
          <a:bodyPr>
            <a:normAutofit/>
          </a:bodyPr>
          <a:lstStyle/>
          <a:p>
            <a:pPr eaLnBrk="1" hangingPunct="1"/>
            <a:r>
              <a:rPr lang="en-US" sz="2800" dirty="0">
                <a:latin typeface="Tw Cen MT" charset="0"/>
              </a:rPr>
              <a:t>Sarah Lynn 			First Literacy 2017</a:t>
            </a:r>
          </a:p>
        </p:txBody>
      </p:sp>
      <p:sp>
        <p:nvSpPr>
          <p:cNvPr id="2" name="Footer Placeholder 1"/>
          <p:cNvSpPr>
            <a:spLocks noGrp="1"/>
          </p:cNvSpPr>
          <p:nvPr>
            <p:ph type="ftr" sz="quarter" idx="11"/>
          </p:nvPr>
        </p:nvSpPr>
        <p:spPr/>
        <p:txBody>
          <a:bodyPr/>
          <a:lstStyle/>
          <a:p>
            <a:pPr>
              <a:defRPr/>
            </a:pPr>
            <a:endParaRPr lang="en-US" altLang="en-US">
              <a:solidFill>
                <a:srgbClr val="F3F2DC"/>
              </a:solidFill>
            </a:endParaRPr>
          </a:p>
        </p:txBody>
      </p:sp>
    </p:spTree>
    <p:extLst>
      <p:ext uri="{BB962C8B-B14F-4D97-AF65-F5344CB8AC3E}">
        <p14:creationId xmlns:p14="http://schemas.microsoft.com/office/powerpoint/2010/main" val="2414089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73220" y="228600"/>
            <a:ext cx="7892828" cy="990600"/>
          </a:xfrm>
        </p:spPr>
        <p:txBody>
          <a:bodyPr/>
          <a:lstStyle/>
          <a:p>
            <a:r>
              <a:rPr lang="en-US" dirty="0"/>
              <a:t>Why am I here?</a:t>
            </a:r>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1395167" y="2183863"/>
            <a:ext cx="5486400" cy="3324860"/>
          </a:xfrm>
          <a:prstGeom prst="rect">
            <a:avLst/>
          </a:prstGeom>
          <a:noFill/>
          <a:ln>
            <a:noFill/>
          </a:ln>
        </p:spPr>
      </p:pic>
      <p:sp>
        <p:nvSpPr>
          <p:cNvPr id="2" name="TextBox 1"/>
          <p:cNvSpPr txBox="1"/>
          <p:nvPr/>
        </p:nvSpPr>
        <p:spPr>
          <a:xfrm>
            <a:off x="8169239" y="1219200"/>
            <a:ext cx="738664" cy="5304246"/>
          </a:xfrm>
          <a:prstGeom prst="rect">
            <a:avLst/>
          </a:prstGeom>
          <a:noFill/>
        </p:spPr>
        <p:txBody>
          <a:bodyPr vert="vert270" wrap="none" rtlCol="0">
            <a:spAutoFit/>
          </a:bodyPr>
          <a:lstStyle/>
          <a:p>
            <a:r>
              <a:rPr lang="en-US" dirty="0"/>
              <a:t>   </a:t>
            </a:r>
            <a:r>
              <a:rPr lang="en-US" dirty="0">
                <a:solidFill>
                  <a:srgbClr val="7F7F7F"/>
                </a:solidFill>
              </a:rPr>
              <a:t>h</a:t>
            </a:r>
            <a:r>
              <a:rPr lang="en-US" sz="1200" dirty="0">
                <a:solidFill>
                  <a:srgbClr val="7F7F7F"/>
                </a:solidFill>
              </a:rPr>
              <a:t>ttps://</a:t>
            </a:r>
            <a:r>
              <a:rPr lang="en-US" sz="1200" dirty="0" err="1">
                <a:solidFill>
                  <a:srgbClr val="7F7F7F"/>
                </a:solidFill>
              </a:rPr>
              <a:t>jeffblock.files.wordpress.com</a:t>
            </a:r>
            <a:r>
              <a:rPr lang="en-US" sz="1200" dirty="0">
                <a:solidFill>
                  <a:srgbClr val="7F7F7F"/>
                </a:solidFill>
              </a:rPr>
              <a:t>/2016/02/</a:t>
            </a:r>
            <a:r>
              <a:rPr lang="en-US" sz="1200" dirty="0" err="1">
                <a:solidFill>
                  <a:srgbClr val="7F7F7F"/>
                </a:solidFill>
              </a:rPr>
              <a:t>charlie</a:t>
            </a:r>
            <a:r>
              <a:rPr lang="en-US" sz="1200" dirty="0">
                <a:solidFill>
                  <a:srgbClr val="7F7F7F"/>
                </a:solidFill>
              </a:rPr>
              <a:t>-brown-why-am-</a:t>
            </a:r>
            <a:r>
              <a:rPr lang="en-US" sz="1200" dirty="0" err="1">
                <a:solidFill>
                  <a:srgbClr val="7F7F7F"/>
                </a:solidFill>
              </a:rPr>
              <a:t>i</a:t>
            </a:r>
            <a:r>
              <a:rPr lang="en-US" sz="1200" dirty="0">
                <a:solidFill>
                  <a:srgbClr val="7F7F7F"/>
                </a:solidFill>
              </a:rPr>
              <a:t>-</a:t>
            </a:r>
            <a:r>
              <a:rPr lang="en-US" sz="1200" dirty="0" err="1">
                <a:solidFill>
                  <a:srgbClr val="7F7F7F"/>
                </a:solidFill>
              </a:rPr>
              <a:t>here.jpg</a:t>
            </a:r>
            <a:endParaRPr lang="en-US" dirty="0">
              <a:solidFill>
                <a:srgbClr val="7F7F7F"/>
              </a:solidFill>
            </a:endParaRPr>
          </a:p>
          <a:p>
            <a:endParaRPr lang="en-US" dirty="0">
              <a:solidFill>
                <a:srgbClr val="7F7F7F"/>
              </a:solidFill>
            </a:endParaRPr>
          </a:p>
        </p:txBody>
      </p:sp>
      <p:sp>
        <p:nvSpPr>
          <p:cNvPr id="3" name="TextBox 2"/>
          <p:cNvSpPr txBox="1"/>
          <p:nvPr/>
        </p:nvSpPr>
        <p:spPr>
          <a:xfrm>
            <a:off x="1559131" y="2537806"/>
            <a:ext cx="5362128" cy="707886"/>
          </a:xfrm>
          <a:prstGeom prst="rect">
            <a:avLst/>
          </a:prstGeom>
          <a:noFill/>
        </p:spPr>
        <p:txBody>
          <a:bodyPr wrap="none" rtlCol="0">
            <a:spAutoFit/>
          </a:bodyPr>
          <a:lstStyle/>
          <a:p>
            <a:r>
              <a:rPr lang="en-US" sz="4000" dirty="0"/>
              <a:t>Take a minute to respond</a:t>
            </a:r>
            <a:r>
              <a:rPr lang="en-US" dirty="0"/>
              <a:t>.</a:t>
            </a:r>
          </a:p>
        </p:txBody>
      </p:sp>
    </p:spTree>
    <p:extLst>
      <p:ext uri="{BB962C8B-B14F-4D97-AF65-F5344CB8AC3E}">
        <p14:creationId xmlns:p14="http://schemas.microsoft.com/office/powerpoint/2010/main" val="1213843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109"/>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your students’ goals?</a:t>
            </a:r>
          </a:p>
        </p:txBody>
      </p:sp>
      <p:sp>
        <p:nvSpPr>
          <p:cNvPr id="3" name="Content Placeholder 2"/>
          <p:cNvSpPr>
            <a:spLocks noGrp="1"/>
          </p:cNvSpPr>
          <p:nvPr>
            <p:ph sz="quarter" idx="1"/>
          </p:nvPr>
        </p:nvSpPr>
        <p:spPr/>
        <p:txBody>
          <a:bodyPr/>
          <a:lstStyle/>
          <a:p>
            <a:pPr marL="0" indent="0">
              <a:buNone/>
            </a:pPr>
            <a:endParaRPr lang="en-US" dirty="0"/>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464158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orient="vert"/>
          </p:nvPr>
        </p:nvSpPr>
        <p:spPr/>
        <p:txBody>
          <a:bodyPr/>
          <a:lstStyle/>
          <a:p>
            <a:r>
              <a:rPr lang="en-US" sz="6000" dirty="0"/>
              <a:t>Think-Pair-Share</a:t>
            </a:r>
          </a:p>
        </p:txBody>
      </p:sp>
      <p:sp>
        <p:nvSpPr>
          <p:cNvPr id="3" name="Content Placeholder 2"/>
          <p:cNvSpPr>
            <a:spLocks noGrp="1"/>
          </p:cNvSpPr>
          <p:nvPr>
            <p:ph type="body" orient="vert" idx="1"/>
          </p:nvPr>
        </p:nvSpPr>
        <p:spPr/>
        <p:txBody>
          <a:bodyPr vert="horz"/>
          <a:lstStyle/>
          <a:p>
            <a:pPr marL="514350" indent="-514350">
              <a:buFont typeface="+mj-lt"/>
              <a:buAutoNum type="arabicPeriod"/>
            </a:pPr>
            <a:r>
              <a:rPr lang="en-US" dirty="0"/>
              <a:t>How do you find out your students’ goals?</a:t>
            </a:r>
          </a:p>
          <a:p>
            <a:pPr marL="514350" indent="-514350">
              <a:buFont typeface="+mj-lt"/>
              <a:buAutoNum type="arabicPeriod"/>
            </a:pPr>
            <a:r>
              <a:rPr lang="en-US" dirty="0"/>
              <a:t>How do you develop students’ goal-setting skills in your class?</a:t>
            </a:r>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1844973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 Setting Skills</a:t>
            </a:r>
          </a:p>
        </p:txBody>
      </p:sp>
      <p:sp>
        <p:nvSpPr>
          <p:cNvPr id="3" name="Content Placeholder 2"/>
          <p:cNvSpPr>
            <a:spLocks noGrp="1"/>
          </p:cNvSpPr>
          <p:nvPr>
            <p:ph sz="quarter" idx="1"/>
          </p:nvPr>
        </p:nvSpPr>
        <p:spPr/>
        <p:txBody>
          <a:bodyPr/>
          <a:lstStyle/>
          <a:p>
            <a:pPr marL="0" indent="0">
              <a:buNone/>
            </a:pPr>
            <a:r>
              <a:rPr lang="en-US" sz="4400" dirty="0"/>
              <a:t>You got to be careful if you don’t know where you’re going, because you might not get there.</a:t>
            </a:r>
            <a:endParaRPr lang="en-US" dirty="0"/>
          </a:p>
          <a:p>
            <a:pPr marL="0" indent="0">
              <a:buNone/>
            </a:pPr>
            <a:r>
              <a:rPr lang="en-US" dirty="0"/>
              <a:t>					~Yogi Berra</a:t>
            </a:r>
          </a:p>
          <a:p>
            <a:pPr marL="0" indent="0">
              <a:buNone/>
            </a:pPr>
            <a:r>
              <a:rPr lang="en-US" dirty="0"/>
              <a:t> </a:t>
            </a:r>
          </a:p>
          <a:p>
            <a:pPr marL="0" indent="0">
              <a:buNone/>
            </a:pPr>
            <a:endParaRPr lang="en-US" dirty="0"/>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3840851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Goal-Setting Activities</a:t>
            </a:r>
          </a:p>
        </p:txBody>
      </p:sp>
      <p:sp>
        <p:nvSpPr>
          <p:cNvPr id="3" name="Content Placeholder 2"/>
          <p:cNvSpPr>
            <a:spLocks noGrp="1"/>
          </p:cNvSpPr>
          <p:nvPr>
            <p:ph sz="quarter" idx="1"/>
          </p:nvPr>
        </p:nvSpPr>
        <p:spPr/>
        <p:txBody>
          <a:bodyPr/>
          <a:lstStyle/>
          <a:p>
            <a:pPr marL="0" indent="0">
              <a:buNone/>
            </a:pPr>
            <a:r>
              <a:rPr lang="en-US" sz="3600" dirty="0"/>
              <a:t>1.  Pictures &amp; Contract</a:t>
            </a:r>
          </a:p>
          <a:p>
            <a:pPr marL="0" indent="0">
              <a:buNone/>
            </a:pPr>
            <a:r>
              <a:rPr lang="en-US" sz="3600" dirty="0"/>
              <a:t>2.  Unit by Unit</a:t>
            </a:r>
          </a:p>
          <a:p>
            <a:pPr marL="0" indent="0">
              <a:buNone/>
            </a:pPr>
            <a:r>
              <a:rPr lang="en-US" sz="3600" dirty="0"/>
              <a:t>3.  Class by Class</a:t>
            </a:r>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2144818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863" y="228600"/>
            <a:ext cx="9146941" cy="743673"/>
          </a:xfrm>
        </p:spPr>
        <p:txBody>
          <a:bodyPr/>
          <a:lstStyle/>
          <a:p>
            <a:r>
              <a:rPr lang="en-US" dirty="0"/>
              <a:t>Pictures and a Contract</a:t>
            </a:r>
          </a:p>
        </p:txBody>
      </p:sp>
      <p:sp>
        <p:nvSpPr>
          <p:cNvPr id="3" name="Content Placeholder 2"/>
          <p:cNvSpPr>
            <a:spLocks noGrp="1"/>
          </p:cNvSpPr>
          <p:nvPr>
            <p:ph sz="quarter" idx="1"/>
          </p:nvPr>
        </p:nvSpPr>
        <p:spPr>
          <a:xfrm>
            <a:off x="612648" y="2116100"/>
            <a:ext cx="8153400" cy="4495800"/>
          </a:xfrm>
        </p:spPr>
        <p:txBody>
          <a:bodyPr/>
          <a:lstStyle/>
          <a:p>
            <a:pPr marL="514350" indent="-514350">
              <a:buFont typeface="+mj-lt"/>
              <a:buAutoNum type="arabicPeriod"/>
            </a:pPr>
            <a:r>
              <a:rPr lang="en-US" sz="3200" dirty="0"/>
              <a:t>Name photos.</a:t>
            </a:r>
          </a:p>
          <a:p>
            <a:pPr marL="514350" indent="-514350">
              <a:buFont typeface="+mj-lt"/>
              <a:buAutoNum type="arabicPeriod"/>
            </a:pPr>
            <a:r>
              <a:rPr lang="en-US" sz="3200" dirty="0"/>
              <a:t>Place photos and titles around the room.</a:t>
            </a:r>
          </a:p>
          <a:p>
            <a:pPr marL="514350" indent="-514350">
              <a:buFont typeface="+mj-lt"/>
              <a:buAutoNum type="arabicPeriod"/>
            </a:pPr>
            <a:r>
              <a:rPr lang="en-US" sz="3200" dirty="0"/>
              <a:t>Students stand by their chosen photo.</a:t>
            </a:r>
          </a:p>
          <a:p>
            <a:pPr marL="514350" indent="-514350">
              <a:buFont typeface="+mj-lt"/>
              <a:buAutoNum type="arabicPeriod"/>
            </a:pPr>
            <a:r>
              <a:rPr lang="en-US" sz="3200" dirty="0"/>
              <a:t>Students write their goals in a contract.</a:t>
            </a:r>
          </a:p>
        </p:txBody>
      </p:sp>
    </p:spTree>
    <p:extLst>
      <p:ext uri="{BB962C8B-B14F-4D97-AF65-F5344CB8AC3E}">
        <p14:creationId xmlns:p14="http://schemas.microsoft.com/office/powerpoint/2010/main" val="3448679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Pictures</a:t>
            </a:r>
          </a:p>
        </p:txBody>
      </p:sp>
      <p:pic>
        <p:nvPicPr>
          <p:cNvPr id="6" name="Picture 5" descr="Screen Shot 2014-10-31 at 10.56.47 AM.png"/>
          <p:cNvPicPr>
            <a:picLocks noChangeAspect="1"/>
          </p:cNvPicPr>
          <p:nvPr/>
        </p:nvPicPr>
        <p:blipFill rotWithShape="1">
          <a:blip r:embed="rId3">
            <a:extLst>
              <a:ext uri="{28A0092B-C50C-407E-A947-70E740481C1C}">
                <a14:useLocalDpi xmlns:a14="http://schemas.microsoft.com/office/drawing/2010/main" val="0"/>
              </a:ext>
            </a:extLst>
          </a:blip>
          <a:srcRect l="27273" t="10100" r="30556" b="21213"/>
          <a:stretch/>
        </p:blipFill>
        <p:spPr>
          <a:xfrm>
            <a:off x="280685" y="2249022"/>
            <a:ext cx="4410364" cy="4489591"/>
          </a:xfrm>
          <a:prstGeom prst="rect">
            <a:avLst/>
          </a:prstGeom>
        </p:spPr>
      </p:pic>
      <p:pic>
        <p:nvPicPr>
          <p:cNvPr id="7" name="Picture 6" descr="Screen Shot 2014-10-31 at 11.01.54 AM.png"/>
          <p:cNvPicPr>
            <a:picLocks noChangeAspect="1"/>
          </p:cNvPicPr>
          <p:nvPr/>
        </p:nvPicPr>
        <p:blipFill rotWithShape="1">
          <a:blip r:embed="rId4">
            <a:extLst>
              <a:ext uri="{28A0092B-C50C-407E-A947-70E740481C1C}">
                <a14:useLocalDpi xmlns:a14="http://schemas.microsoft.com/office/drawing/2010/main" val="0"/>
              </a:ext>
            </a:extLst>
          </a:blip>
          <a:srcRect l="20707" t="10101" r="24495" b="16768"/>
          <a:stretch/>
        </p:blipFill>
        <p:spPr>
          <a:xfrm>
            <a:off x="957275" y="2249022"/>
            <a:ext cx="5010728" cy="4179455"/>
          </a:xfrm>
          <a:prstGeom prst="rect">
            <a:avLst/>
          </a:prstGeom>
        </p:spPr>
      </p:pic>
      <p:pic>
        <p:nvPicPr>
          <p:cNvPr id="8" name="Picture 7" descr="Screen Shot 2014-10-31 at 11.04.00 AM.png"/>
          <p:cNvPicPr>
            <a:picLocks noChangeAspect="1"/>
          </p:cNvPicPr>
          <p:nvPr/>
        </p:nvPicPr>
        <p:blipFill rotWithShape="1">
          <a:blip r:embed="rId5">
            <a:extLst>
              <a:ext uri="{28A0092B-C50C-407E-A947-70E740481C1C}">
                <a14:useLocalDpi xmlns:a14="http://schemas.microsoft.com/office/drawing/2010/main" val="0"/>
              </a:ext>
            </a:extLst>
          </a:blip>
          <a:srcRect l="15908" t="8947" r="16415" b="5281"/>
          <a:stretch/>
        </p:blipFill>
        <p:spPr>
          <a:xfrm>
            <a:off x="2724381" y="1916423"/>
            <a:ext cx="6188365" cy="4901917"/>
          </a:xfrm>
          <a:prstGeom prst="rect">
            <a:avLst/>
          </a:prstGeom>
        </p:spPr>
      </p:pic>
      <p:pic>
        <p:nvPicPr>
          <p:cNvPr id="9" name="Picture 8" descr="Interviewing for a job.pdf"/>
          <p:cNvPicPr>
            <a:picLocks noChangeAspect="1"/>
          </p:cNvPicPr>
          <p:nvPr/>
        </p:nvPicPr>
        <p:blipFill rotWithShape="1">
          <a:blip r:embed="rId6">
            <a:extLst>
              <a:ext uri="{28A0092B-C50C-407E-A947-70E740481C1C}">
                <a14:useLocalDpi xmlns:a14="http://schemas.microsoft.com/office/drawing/2010/main" val="0"/>
              </a:ext>
            </a:extLst>
          </a:blip>
          <a:srcRect l="11561" t="24804" r="10024" b="11166"/>
          <a:stretch/>
        </p:blipFill>
        <p:spPr>
          <a:xfrm>
            <a:off x="2067334" y="1650009"/>
            <a:ext cx="4155530" cy="4391101"/>
          </a:xfrm>
          <a:prstGeom prst="rect">
            <a:avLst/>
          </a:prstGeom>
          <a:ln>
            <a:solidFill>
              <a:srgbClr val="292934"/>
            </a:solidFill>
          </a:ln>
        </p:spPr>
      </p:pic>
      <p:pic>
        <p:nvPicPr>
          <p:cNvPr id="12" name="Picture 11" descr="Shopping for food.pdf"/>
          <p:cNvPicPr>
            <a:picLocks noChangeAspect="1"/>
          </p:cNvPicPr>
          <p:nvPr/>
        </p:nvPicPr>
        <p:blipFill rotWithShape="1">
          <a:blip r:embed="rId7">
            <a:extLst>
              <a:ext uri="{28A0092B-C50C-407E-A947-70E740481C1C}">
                <a14:useLocalDpi xmlns:a14="http://schemas.microsoft.com/office/drawing/2010/main" val="0"/>
              </a:ext>
            </a:extLst>
          </a:blip>
          <a:srcRect l="11561" t="17778" r="10024" b="21048"/>
          <a:stretch/>
        </p:blipFill>
        <p:spPr>
          <a:xfrm>
            <a:off x="957275" y="1879159"/>
            <a:ext cx="4155530" cy="4195326"/>
          </a:xfrm>
          <a:prstGeom prst="rect">
            <a:avLst/>
          </a:prstGeom>
          <a:ln>
            <a:solidFill>
              <a:srgbClr val="292934"/>
            </a:solidFill>
          </a:ln>
        </p:spPr>
      </p:pic>
      <p:pic>
        <p:nvPicPr>
          <p:cNvPr id="16" name="Picture 15" descr="Screen Shot 2014-10-31 at 10.51.37 AM.png"/>
          <p:cNvPicPr>
            <a:picLocks noChangeAspect="1"/>
          </p:cNvPicPr>
          <p:nvPr/>
        </p:nvPicPr>
        <p:blipFill rotWithShape="1">
          <a:blip r:embed="rId8">
            <a:extLst>
              <a:ext uri="{28A0092B-C50C-407E-A947-70E740481C1C}">
                <a14:useLocalDpi xmlns:a14="http://schemas.microsoft.com/office/drawing/2010/main" val="0"/>
              </a:ext>
            </a:extLst>
          </a:blip>
          <a:srcRect l="28788" t="9696" r="30808" b="7475"/>
          <a:stretch/>
        </p:blipFill>
        <p:spPr>
          <a:xfrm>
            <a:off x="4571383" y="2130518"/>
            <a:ext cx="3462605" cy="4436463"/>
          </a:xfrm>
          <a:prstGeom prst="rect">
            <a:avLst/>
          </a:prstGeom>
          <a:ln>
            <a:solidFill>
              <a:srgbClr val="292934"/>
            </a:solidFill>
          </a:ln>
        </p:spPr>
      </p:pic>
    </p:spTree>
    <p:extLst>
      <p:ext uri="{BB962C8B-B14F-4D97-AF65-F5344CB8AC3E}">
        <p14:creationId xmlns:p14="http://schemas.microsoft.com/office/powerpoint/2010/main" val="2301684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236" name="Group 84"/>
          <p:cNvGraphicFramePr>
            <a:graphicFrameLocks noGrp="1"/>
          </p:cNvGraphicFramePr>
          <p:nvPr>
            <p:extLst>
              <p:ext uri="{D42A27DB-BD31-4B8C-83A1-F6EECF244321}">
                <p14:modId xmlns:p14="http://schemas.microsoft.com/office/powerpoint/2010/main" val="2586530150"/>
              </p:ext>
            </p:extLst>
          </p:nvPr>
        </p:nvGraphicFramePr>
        <p:xfrm>
          <a:off x="457200" y="1250626"/>
          <a:ext cx="7840663" cy="4694148"/>
        </p:xfrm>
        <a:graphic>
          <a:graphicData uri="http://schemas.openxmlformats.org/drawingml/2006/table">
            <a:tbl>
              <a:tblPr/>
              <a:tblGrid>
                <a:gridCol w="5880100">
                  <a:extLst>
                    <a:ext uri="{9D8B030D-6E8A-4147-A177-3AD203B41FA5}">
                      <a16:colId xmlns:a16="http://schemas.microsoft.com/office/drawing/2014/main" val="20000"/>
                    </a:ext>
                  </a:extLst>
                </a:gridCol>
                <a:gridCol w="1960563">
                  <a:extLst>
                    <a:ext uri="{9D8B030D-6E8A-4147-A177-3AD203B41FA5}">
                      <a16:colId xmlns:a16="http://schemas.microsoft.com/office/drawing/2014/main" val="20001"/>
                    </a:ext>
                  </a:extLst>
                </a:gridCol>
              </a:tblGrid>
              <a:tr h="335324">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a typeface="ＭＳ Ｐゴシック" charset="0"/>
                        <a:cs typeface="Arial" charset="0"/>
                      </a:endParaRP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Comic Sans MS" charset="0"/>
                        <a:ea typeface="ＭＳ Ｐゴシック" charset="0"/>
                        <a:cs typeface="Times New Roman" charset="0"/>
                        <a:sym typeface="Wingdings" charset="0"/>
                      </a:endParaRP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8228">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a typeface="ＭＳ Ｐゴシック" charset="0"/>
                        <a:cs typeface="Arial" charset="0"/>
                      </a:endParaRP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charset="0"/>
                        <a:buNone/>
                        <a:tabLst/>
                      </a:pPr>
                      <a:endParaRPr kumimoji="0" lang="en-US" sz="2800" b="0" i="0" u="none" strike="noStrike" cap="none" normalizeH="0" baseline="0">
                        <a:ln>
                          <a:noFill/>
                        </a:ln>
                        <a:solidFill>
                          <a:schemeClr val="tx1"/>
                        </a:solidFill>
                        <a:effectLst/>
                        <a:latin typeface="Arial" charset="0"/>
                        <a:ea typeface="ＭＳ Ｐゴシック" charset="0"/>
                        <a:cs typeface="Arial" charset="0"/>
                      </a:endParaRP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8228">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Comic Sans MS" charset="0"/>
                          <a:ea typeface="ＭＳ Ｐゴシック" charset="0"/>
                          <a:cs typeface="Times New Roman" charset="0"/>
                        </a:rPr>
                        <a:t>I want to learn English so I can ____________________.  </a:t>
                      </a:r>
                    </a:p>
                    <a:p>
                      <a:pPr marL="0" marR="0" lvl="0" indent="0" algn="l" defTabSz="914400" rtl="0" eaLnBrk="1" fontAlgn="base" latinLnBrk="0" hangingPunct="1">
                        <a:lnSpc>
                          <a:spcPct val="200000"/>
                        </a:lnSpc>
                        <a:spcBef>
                          <a:spcPct val="0"/>
                        </a:spcBef>
                        <a:spcAft>
                          <a:spcPct val="0"/>
                        </a:spcAft>
                        <a:buClrTx/>
                        <a:buSzTx/>
                        <a:buFontTx/>
                        <a:buNone/>
                        <a:tabLst/>
                        <a:defRPr/>
                      </a:pPr>
                      <a:r>
                        <a:rPr kumimoji="0" lang="en-US" sz="1800" b="0" i="0" u="none" strike="noStrike" cap="none" normalizeH="0" baseline="0" dirty="0">
                          <a:ln>
                            <a:noFill/>
                          </a:ln>
                          <a:solidFill>
                            <a:schemeClr val="tx1"/>
                          </a:solidFill>
                          <a:effectLst/>
                          <a:latin typeface="Comic Sans MS" charset="0"/>
                          <a:ea typeface="ＭＳ Ｐゴシック" charset="0"/>
                          <a:cs typeface="Times New Roman" charset="0"/>
                        </a:rPr>
                        <a:t>I want to learn English so I </a:t>
                      </a:r>
                      <a:r>
                        <a:rPr kumimoji="0" lang="en-US" sz="1800" b="0" i="0" u="none" strike="noStrike" cap="none" normalizeH="0" baseline="0">
                          <a:ln>
                            <a:noFill/>
                          </a:ln>
                          <a:solidFill>
                            <a:schemeClr val="tx1"/>
                          </a:solidFill>
                          <a:effectLst/>
                          <a:latin typeface="Comic Sans MS" charset="0"/>
                          <a:ea typeface="ＭＳ Ｐゴシック" charset="0"/>
                          <a:cs typeface="Times New Roman" charset="0"/>
                        </a:rPr>
                        <a:t>can _______________</a:t>
                      </a:r>
                      <a:r>
                        <a:rPr kumimoji="0" lang="en-US" sz="1800" b="0" i="0" u="none" strike="noStrike" cap="none" normalizeH="0" baseline="0" dirty="0">
                          <a:ln>
                            <a:noFill/>
                          </a:ln>
                          <a:solidFill>
                            <a:schemeClr val="tx1"/>
                          </a:solidFill>
                          <a:effectLst/>
                          <a:latin typeface="Comic Sans MS" charset="0"/>
                          <a:ea typeface="ＭＳ Ｐゴシック" charset="0"/>
                          <a:cs typeface="Times New Roman" charset="0"/>
                        </a:rPr>
                        <a:t>. </a:t>
                      </a:r>
                    </a:p>
                    <a:p>
                      <a:pPr marL="0" marR="0" lvl="0" indent="0" algn="l" defTabSz="914400" rtl="0" eaLnBrk="1" fontAlgn="base" latinLnBrk="0" hangingPunct="1">
                        <a:lnSpc>
                          <a:spcPct val="200000"/>
                        </a:lnSpc>
                        <a:spcBef>
                          <a:spcPct val="0"/>
                        </a:spcBef>
                        <a:spcAft>
                          <a:spcPct val="0"/>
                        </a:spcAft>
                        <a:buClrTx/>
                        <a:buSzTx/>
                        <a:buFontTx/>
                        <a:buNone/>
                        <a:tabLst/>
                        <a:defRPr/>
                      </a:pPr>
                      <a:r>
                        <a:rPr kumimoji="0" lang="en-US" sz="1800" b="0" i="0" u="none" strike="noStrike" cap="none" normalizeH="0" baseline="0" dirty="0">
                          <a:ln>
                            <a:noFill/>
                          </a:ln>
                          <a:solidFill>
                            <a:schemeClr val="tx1"/>
                          </a:solidFill>
                          <a:effectLst/>
                          <a:latin typeface="Comic Sans MS" charset="0"/>
                          <a:ea typeface="ＭＳ Ｐゴシック" charset="0"/>
                          <a:cs typeface="Times New Roman" charset="0"/>
                        </a:rPr>
                        <a:t>I want to learn English so I can _______________.  </a:t>
                      </a:r>
                      <a:endParaRPr kumimoji="0" lang="en-US" sz="2000" b="0" i="0" u="none" strike="noStrike" cap="none" normalizeH="0" baseline="0" dirty="0">
                        <a:ln>
                          <a:noFill/>
                        </a:ln>
                        <a:solidFill>
                          <a:schemeClr val="tx1"/>
                        </a:solidFill>
                        <a:effectLst/>
                        <a:latin typeface="Arial" charset="0"/>
                        <a:ea typeface="ＭＳ Ｐゴシック" charset="0"/>
                        <a:cs typeface="Arial" charset="0"/>
                      </a:endParaRPr>
                    </a:p>
                    <a:p>
                      <a:pPr marL="0" marR="0" lvl="0" indent="0" algn="l" defTabSz="914400" rtl="0" eaLnBrk="1" fontAlgn="base" latinLnBrk="0" hangingPunct="1">
                        <a:lnSpc>
                          <a:spcPct val="200000"/>
                        </a:lnSpc>
                        <a:spcBef>
                          <a:spcPct val="0"/>
                        </a:spcBef>
                        <a:spcAft>
                          <a:spcPct val="0"/>
                        </a:spcAft>
                        <a:buClrTx/>
                        <a:buSzTx/>
                        <a:buFontTx/>
                        <a:buNone/>
                        <a:tabLst/>
                        <a:defRPr/>
                      </a:pPr>
                      <a:r>
                        <a:rPr kumimoji="0" lang="en-US" sz="1800" b="0" i="0" u="none" strike="noStrike" cap="none" normalizeH="0" baseline="0" dirty="0">
                          <a:ln>
                            <a:noFill/>
                          </a:ln>
                          <a:solidFill>
                            <a:schemeClr val="tx1"/>
                          </a:solidFill>
                          <a:effectLst/>
                          <a:latin typeface="Comic Sans MS" charset="0"/>
                          <a:ea typeface="ＭＳ Ｐゴシック" charset="0"/>
                          <a:cs typeface="Times New Roman" charset="0"/>
                        </a:rPr>
                        <a:t> </a:t>
                      </a:r>
                      <a:endParaRPr kumimoji="0" lang="en-US" sz="2000" b="0" i="0" u="none" strike="noStrike" cap="none" normalizeH="0" baseline="0" dirty="0">
                        <a:ln>
                          <a:noFill/>
                        </a:ln>
                        <a:solidFill>
                          <a:schemeClr val="tx1"/>
                        </a:solidFill>
                        <a:effectLst/>
                        <a:latin typeface="Arial" charset="0"/>
                        <a:ea typeface="ＭＳ Ｐゴシック" charset="0"/>
                        <a:cs typeface="Arial" charset="0"/>
                      </a:endParaRPr>
                    </a:p>
                    <a:p>
                      <a:pPr marL="0" marR="0" lvl="0" indent="0" algn="l" defTabSz="914400" rtl="0" eaLnBrk="1" fontAlgn="base" latinLnBrk="0" hangingPunct="1">
                        <a:lnSpc>
                          <a:spcPct val="2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a typeface="ＭＳ Ｐゴシック" charset="0"/>
                        <a:cs typeface="Arial" charset="0"/>
                      </a:endParaRP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200000"/>
                        </a:lnSpc>
                        <a:spcBef>
                          <a:spcPct val="20000"/>
                        </a:spcBef>
                        <a:spcAft>
                          <a:spcPct val="0"/>
                        </a:spcAft>
                        <a:buClr>
                          <a:schemeClr val="bg2"/>
                        </a:buClr>
                        <a:buSzPct val="75000"/>
                        <a:buFont typeface="Wingdings" charset="0"/>
                        <a:buNone/>
                        <a:tabLst/>
                      </a:pPr>
                      <a:endParaRPr kumimoji="0" lang="en-US" sz="2800" b="0" i="0" u="none" strike="noStrike" cap="none" normalizeH="0" baseline="0" dirty="0">
                        <a:ln>
                          <a:noFill/>
                        </a:ln>
                        <a:solidFill>
                          <a:schemeClr val="tx1"/>
                        </a:solidFill>
                        <a:effectLst/>
                        <a:latin typeface="Arial" charset="0"/>
                        <a:ea typeface="ＭＳ Ｐゴシック" charset="0"/>
                        <a:cs typeface="Arial" charset="0"/>
                      </a:endParaRP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8228">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a typeface="ＭＳ Ｐゴシック" charset="0"/>
                        <a:cs typeface="Arial" charset="0"/>
                      </a:endParaRP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charset="0"/>
                        <a:buNone/>
                        <a:tabLst/>
                      </a:pPr>
                      <a:endParaRPr kumimoji="0" lang="en-US" sz="2800" b="0" i="0" u="none" strike="noStrike" cap="none" normalizeH="0" baseline="0">
                        <a:ln>
                          <a:noFill/>
                        </a:ln>
                        <a:solidFill>
                          <a:schemeClr val="tx1"/>
                        </a:solidFill>
                        <a:effectLst/>
                        <a:latin typeface="Arial" charset="0"/>
                        <a:ea typeface="ＭＳ Ｐゴシック" charset="0"/>
                        <a:cs typeface="Arial" charset="0"/>
                      </a:endParaRP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8228">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a typeface="ＭＳ Ｐゴシック" charset="0"/>
                        <a:cs typeface="Arial" charset="0"/>
                      </a:endParaRP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charset="0"/>
                        <a:buNone/>
                        <a:tabLst/>
                      </a:pPr>
                      <a:endParaRPr kumimoji="0" lang="en-US" sz="2800" b="0" i="0" u="none" strike="noStrike" cap="none" normalizeH="0" baseline="0" dirty="0">
                        <a:ln>
                          <a:noFill/>
                        </a:ln>
                        <a:solidFill>
                          <a:schemeClr val="tx1"/>
                        </a:solidFill>
                        <a:effectLst/>
                        <a:latin typeface="Arial" charset="0"/>
                        <a:ea typeface="ＭＳ Ｐゴシック" charset="0"/>
                        <a:cs typeface="Arial" charset="0"/>
                      </a:endParaRP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49217" name="Rectangle 65"/>
          <p:cNvSpPr>
            <a:spLocks noChangeArrowheads="1"/>
          </p:cNvSpPr>
          <p:nvPr/>
        </p:nvSpPr>
        <p:spPr bwMode="auto">
          <a:xfrm>
            <a:off x="457200" y="4467853"/>
            <a:ext cx="8229600" cy="9921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en-US" sz="1600" dirty="0">
                <a:solidFill>
                  <a:srgbClr val="292934"/>
                </a:solidFill>
                <a:latin typeface="Comic Sans MS" charset="0"/>
                <a:cs typeface="Times New Roman" charset="0"/>
              </a:rPr>
              <a:t>Student Signature   _______________________________ Date:  _ _ / _ _ / _ _</a:t>
            </a:r>
          </a:p>
          <a:p>
            <a:pPr>
              <a:defRPr/>
            </a:pPr>
            <a:endParaRPr lang="en-US" sz="900" dirty="0">
              <a:solidFill>
                <a:srgbClr val="292934"/>
              </a:solidFill>
              <a:latin typeface="Tw Cen MT"/>
              <a:cs typeface="Arial" charset="0"/>
            </a:endParaRPr>
          </a:p>
          <a:p>
            <a:pPr eaLnBrk="0" hangingPunct="0">
              <a:defRPr/>
            </a:pPr>
            <a:r>
              <a:rPr lang="en-US" sz="1600" dirty="0">
                <a:solidFill>
                  <a:srgbClr val="292934"/>
                </a:solidFill>
                <a:latin typeface="Comic Sans MS" charset="0"/>
                <a:cs typeface="Times New Roman" charset="0"/>
              </a:rPr>
              <a:t>Teacher  Signature   _______________________________ Date:  _ _ / _ _ / _ _</a:t>
            </a:r>
            <a:endParaRPr lang="en-US" sz="900" dirty="0">
              <a:solidFill>
                <a:srgbClr val="292934"/>
              </a:solidFill>
              <a:latin typeface="Tw Cen MT"/>
              <a:cs typeface="Arial" charset="0"/>
            </a:endParaRPr>
          </a:p>
          <a:p>
            <a:pPr eaLnBrk="0" hangingPunct="0">
              <a:defRPr/>
            </a:pPr>
            <a:endParaRPr lang="en-US" dirty="0">
              <a:solidFill>
                <a:srgbClr val="292934"/>
              </a:solidFill>
              <a:latin typeface="Tw Cen MT"/>
              <a:cs typeface="Arial" charset="0"/>
            </a:endParaRPr>
          </a:p>
        </p:txBody>
      </p:sp>
      <p:sp>
        <p:nvSpPr>
          <p:cNvPr id="49235" name="Text Box 83"/>
          <p:cNvSpPr txBox="1">
            <a:spLocks noChangeArrowheads="1"/>
          </p:cNvSpPr>
          <p:nvPr/>
        </p:nvSpPr>
        <p:spPr bwMode="auto">
          <a:xfrm>
            <a:off x="1050924" y="192088"/>
            <a:ext cx="5021921" cy="8309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n-US" sz="4000" dirty="0">
                <a:solidFill>
                  <a:srgbClr val="292934"/>
                </a:solidFill>
                <a:latin typeface="Tw Cen MT"/>
                <a:cs typeface="Arial" charset="0"/>
              </a:rPr>
              <a:t>A C</a:t>
            </a:r>
            <a:r>
              <a:rPr lang="en-US" sz="4800" dirty="0">
                <a:solidFill>
                  <a:srgbClr val="292934"/>
                </a:solidFill>
                <a:latin typeface="Tw Cen MT"/>
                <a:cs typeface="Arial" charset="0"/>
              </a:rPr>
              <a:t>ontract</a:t>
            </a:r>
          </a:p>
        </p:txBody>
      </p:sp>
      <p:sp>
        <p:nvSpPr>
          <p:cNvPr id="3" name="Content Placeholder 2"/>
          <p:cNvSpPr>
            <a:spLocks noGrp="1"/>
          </p:cNvSpPr>
          <p:nvPr>
            <p:ph sz="quarter" idx="1"/>
          </p:nvPr>
        </p:nvSpPr>
        <p:spPr/>
        <p:txBody>
          <a:bodyPr/>
          <a:lstStyle/>
          <a:p>
            <a:endParaRPr lang="en-US" dirty="0"/>
          </a:p>
        </p:txBody>
      </p:sp>
    </p:spTree>
    <p:extLst>
      <p:ext uri="{BB962C8B-B14F-4D97-AF65-F5344CB8AC3E}">
        <p14:creationId xmlns:p14="http://schemas.microsoft.com/office/powerpoint/2010/main" val="2938466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531352" cy="1089094"/>
          </a:xfrm>
        </p:spPr>
        <p:txBody>
          <a:bodyPr>
            <a:noAutofit/>
          </a:bodyPr>
          <a:lstStyle/>
          <a:p>
            <a:pPr marL="0" indent="0"/>
            <a:r>
              <a:rPr lang="en-US" dirty="0">
                <a:solidFill>
                  <a:srgbClr val="292934"/>
                </a:solidFill>
              </a:rPr>
              <a:t>Identify Goals: Unit by Unit</a:t>
            </a:r>
          </a:p>
        </p:txBody>
      </p:sp>
      <p:sp>
        <p:nvSpPr>
          <p:cNvPr id="3" name="Content Placeholder 2"/>
          <p:cNvSpPr>
            <a:spLocks noGrp="1"/>
          </p:cNvSpPr>
          <p:nvPr>
            <p:ph sz="quarter" idx="1"/>
          </p:nvPr>
        </p:nvSpPr>
        <p:spPr>
          <a:xfrm>
            <a:off x="612648" y="1600200"/>
            <a:ext cx="5460198" cy="4495800"/>
          </a:xfrm>
        </p:spPr>
        <p:txBody>
          <a:bodyPr/>
          <a:lstStyle/>
          <a:p>
            <a:pPr marL="514350" indent="-514350">
              <a:buFont typeface="+mj-lt"/>
              <a:buAutoNum type="arabicPeriod"/>
            </a:pPr>
            <a:r>
              <a:rPr lang="en-US" sz="2800" dirty="0">
                <a:solidFill>
                  <a:srgbClr val="292934"/>
                </a:solidFill>
              </a:rPr>
              <a:t>Identify the unit goals.</a:t>
            </a:r>
          </a:p>
          <a:p>
            <a:pPr marL="514350" indent="-514350">
              <a:buFont typeface="+mj-lt"/>
              <a:buAutoNum type="arabicPeriod"/>
            </a:pPr>
            <a:r>
              <a:rPr lang="en-US" sz="2800" dirty="0">
                <a:solidFill>
                  <a:srgbClr val="292934"/>
                </a:solidFill>
              </a:rPr>
              <a:t>Ask: </a:t>
            </a:r>
            <a:r>
              <a:rPr lang="en-US" sz="2800" i="1" dirty="0">
                <a:solidFill>
                  <a:srgbClr val="292934"/>
                </a:solidFill>
              </a:rPr>
              <a:t>What’s most important to you in this unit?</a:t>
            </a:r>
            <a:r>
              <a:rPr lang="en-US" sz="2800" dirty="0">
                <a:solidFill>
                  <a:srgbClr val="292934"/>
                </a:solidFill>
              </a:rPr>
              <a:t>  </a:t>
            </a:r>
            <a:r>
              <a:rPr lang="en-US" sz="2800" i="1" dirty="0">
                <a:solidFill>
                  <a:srgbClr val="292934"/>
                </a:solidFill>
              </a:rPr>
              <a:t>Why?</a:t>
            </a:r>
            <a:r>
              <a:rPr lang="en-US" sz="2800" dirty="0">
                <a:solidFill>
                  <a:srgbClr val="292934"/>
                </a:solidFill>
              </a:rPr>
              <a:t> </a:t>
            </a:r>
          </a:p>
          <a:p>
            <a:pPr marL="514350" indent="-514350">
              <a:buFont typeface="+mj-lt"/>
              <a:buAutoNum type="arabicPeriod"/>
            </a:pPr>
            <a:r>
              <a:rPr lang="en-US" sz="2800" dirty="0">
                <a:solidFill>
                  <a:srgbClr val="292934"/>
                </a:solidFill>
              </a:rPr>
              <a:t>Have students tell the class their #1 goal for the new unit</a:t>
            </a:r>
            <a:r>
              <a:rPr lang="en-US" dirty="0">
                <a:solidFill>
                  <a:srgbClr val="292934"/>
                </a:solidFill>
              </a:rPr>
              <a:t>.</a:t>
            </a:r>
          </a:p>
          <a:p>
            <a:endParaRPr lang="en-US" dirty="0"/>
          </a:p>
        </p:txBody>
      </p:sp>
      <p:pic>
        <p:nvPicPr>
          <p:cNvPr id="4" name="Picture 3" descr="Screen Shot 2014-10-31 at 3.34.39 PM.png"/>
          <p:cNvPicPr>
            <a:picLocks noChangeAspect="1"/>
          </p:cNvPicPr>
          <p:nvPr/>
        </p:nvPicPr>
        <p:blipFill rotWithShape="1">
          <a:blip r:embed="rId2">
            <a:extLst>
              <a:ext uri="{28A0092B-C50C-407E-A947-70E740481C1C}">
                <a14:useLocalDpi xmlns:a14="http://schemas.microsoft.com/office/drawing/2010/main" val="0"/>
              </a:ext>
            </a:extLst>
          </a:blip>
          <a:srcRect l="29916" t="11202" r="30284" b="8249"/>
          <a:stretch/>
        </p:blipFill>
        <p:spPr>
          <a:xfrm>
            <a:off x="6402746" y="3103602"/>
            <a:ext cx="2741254" cy="3467399"/>
          </a:xfrm>
          <a:prstGeom prst="rect">
            <a:avLst/>
          </a:prstGeom>
          <a:ln>
            <a:solidFill>
              <a:schemeClr val="tx1"/>
            </a:solidFill>
          </a:ln>
        </p:spPr>
      </p:pic>
    </p:spTree>
    <p:extLst>
      <p:ext uri="{BB962C8B-B14F-4D97-AF65-F5344CB8AC3E}">
        <p14:creationId xmlns:p14="http://schemas.microsoft.com/office/powerpoint/2010/main" val="44158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531352" cy="1089094"/>
          </a:xfrm>
        </p:spPr>
        <p:txBody>
          <a:bodyPr>
            <a:noAutofit/>
          </a:bodyPr>
          <a:lstStyle/>
          <a:p>
            <a:pPr marL="0" indent="0"/>
            <a:r>
              <a:rPr lang="en-US" dirty="0">
                <a:solidFill>
                  <a:srgbClr val="292934"/>
                </a:solidFill>
              </a:rPr>
              <a:t>Identify Goals: Class by Class</a:t>
            </a:r>
          </a:p>
        </p:txBody>
      </p:sp>
      <p:sp>
        <p:nvSpPr>
          <p:cNvPr id="3" name="Content Placeholder 2"/>
          <p:cNvSpPr>
            <a:spLocks noGrp="1"/>
          </p:cNvSpPr>
          <p:nvPr>
            <p:ph sz="quarter" idx="1"/>
          </p:nvPr>
        </p:nvSpPr>
        <p:spPr>
          <a:xfrm>
            <a:off x="612647" y="1600200"/>
            <a:ext cx="8278317" cy="4495800"/>
          </a:xfrm>
        </p:spPr>
        <p:txBody>
          <a:bodyPr/>
          <a:lstStyle/>
          <a:p>
            <a:r>
              <a:rPr lang="en-US" dirty="0"/>
              <a:t>Write objectives for each class.</a:t>
            </a:r>
          </a:p>
          <a:p>
            <a:r>
              <a:rPr lang="en-US" dirty="0"/>
              <a:t>Write an agenda for the class.  </a:t>
            </a:r>
          </a:p>
          <a:p>
            <a:r>
              <a:rPr lang="en-US" dirty="0"/>
              <a:t>Review the agenda with the class in order to plan next class.</a:t>
            </a:r>
          </a:p>
          <a:p>
            <a:endParaRPr lang="en-US" dirty="0"/>
          </a:p>
          <a:p>
            <a:endParaRPr lang="en-US" dirty="0"/>
          </a:p>
        </p:txBody>
      </p:sp>
    </p:spTree>
    <p:extLst>
      <p:ext uri="{BB962C8B-B14F-4D97-AF65-F5344CB8AC3E}">
        <p14:creationId xmlns:p14="http://schemas.microsoft.com/office/powerpoint/2010/main" val="1560255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6675" name="Rectangle 3"/>
          <p:cNvSpPr>
            <a:spLocks noGrp="1" noChangeArrowheads="1"/>
          </p:cNvSpPr>
          <p:nvPr>
            <p:ph sz="quarter" idx="1"/>
          </p:nvPr>
        </p:nvSpPr>
        <p:spPr>
          <a:xfrm>
            <a:off x="1371600" y="1666754"/>
            <a:ext cx="5829300" cy="2936663"/>
          </a:xfrm>
        </p:spPr>
        <p:txBody>
          <a:bodyPr/>
          <a:lstStyle/>
          <a:p>
            <a:pPr eaLnBrk="1" hangingPunct="1">
              <a:buFont typeface="Wingdings" charset="0"/>
              <a:buNone/>
            </a:pPr>
            <a:endParaRPr lang="en-US" sz="3600" dirty="0">
              <a:latin typeface="Tw Cen MT" charset="0"/>
            </a:endParaRPr>
          </a:p>
          <a:p>
            <a:pPr eaLnBrk="1" hangingPunct="1">
              <a:buFont typeface="Wingdings" charset="0"/>
              <a:buNone/>
            </a:pPr>
            <a:r>
              <a:rPr lang="en-US" sz="3600" dirty="0">
                <a:latin typeface="Tw Cen MT" charset="0"/>
              </a:rPr>
              <a:t>Teachers open the door. </a:t>
            </a:r>
          </a:p>
          <a:p>
            <a:pPr eaLnBrk="1" hangingPunct="1">
              <a:buFont typeface="Wingdings" charset="0"/>
              <a:buNone/>
            </a:pPr>
            <a:r>
              <a:rPr lang="en-US" sz="3600" dirty="0">
                <a:latin typeface="Tw Cen MT" charset="0"/>
              </a:rPr>
              <a:t>You enter by yourself.</a:t>
            </a:r>
          </a:p>
          <a:p>
            <a:pPr eaLnBrk="1" hangingPunct="1">
              <a:buFont typeface="Wingdings" charset="0"/>
              <a:buNone/>
            </a:pPr>
            <a:r>
              <a:rPr lang="en-US" dirty="0">
                <a:latin typeface="Tw Cen MT" charset="0"/>
              </a:rPr>
              <a:t>				</a:t>
            </a:r>
            <a:endParaRPr lang="en-US" sz="2800" dirty="0">
              <a:latin typeface="Tw Cen MT" charset="0"/>
            </a:endParaRPr>
          </a:p>
        </p:txBody>
      </p:sp>
      <p:sp>
        <p:nvSpPr>
          <p:cNvPr id="2" name="Footer Placeholder 1"/>
          <p:cNvSpPr>
            <a:spLocks noGrp="1"/>
          </p:cNvSpPr>
          <p:nvPr>
            <p:ph type="ftr" sz="quarter" idx="11"/>
          </p:nvPr>
        </p:nvSpPr>
        <p:spPr/>
        <p:txBody>
          <a:bodyPr/>
          <a:lstStyle/>
          <a:p>
            <a:pPr>
              <a:defRPr/>
            </a:pPr>
            <a:endParaRPr lang="en-US" altLang="en-US">
              <a:solidFill>
                <a:srgbClr val="D2533C"/>
              </a:solidFill>
            </a:endParaRPr>
          </a:p>
        </p:txBody>
      </p:sp>
      <p:sp>
        <p:nvSpPr>
          <p:cNvPr id="3" name="Title 2"/>
          <p:cNvSpPr>
            <a:spLocks noGrp="1"/>
          </p:cNvSpPr>
          <p:nvPr>
            <p:ph type="title"/>
          </p:nvPr>
        </p:nvSpPr>
        <p:spPr/>
        <p:txBody>
          <a:bodyPr/>
          <a:lstStyle/>
          <a:p>
            <a:r>
              <a:rPr lang="en-US" dirty="0"/>
              <a:t>A Chinese Proverb</a:t>
            </a:r>
          </a:p>
        </p:txBody>
      </p:sp>
      <p:sp>
        <p:nvSpPr>
          <p:cNvPr id="4" name="TextBox 3"/>
          <p:cNvSpPr txBox="1"/>
          <p:nvPr/>
        </p:nvSpPr>
        <p:spPr>
          <a:xfrm>
            <a:off x="1371600" y="4821683"/>
            <a:ext cx="6917769" cy="1200328"/>
          </a:xfrm>
          <a:prstGeom prst="rect">
            <a:avLst/>
          </a:prstGeom>
          <a:noFill/>
        </p:spPr>
        <p:txBody>
          <a:bodyPr wrap="square" rtlCol="0">
            <a:spAutoFit/>
          </a:bodyPr>
          <a:lstStyle/>
          <a:p>
            <a:r>
              <a:rPr lang="en-US" sz="2400" dirty="0">
                <a:solidFill>
                  <a:schemeClr val="accent1"/>
                </a:solidFill>
              </a:rPr>
              <a:t>a. What does this mean?</a:t>
            </a:r>
          </a:p>
          <a:p>
            <a:r>
              <a:rPr lang="en-US" sz="2400" dirty="0">
                <a:solidFill>
                  <a:schemeClr val="accent1"/>
                </a:solidFill>
              </a:rPr>
              <a:t>b. Do you have an example from your own life as a   </a:t>
            </a:r>
          </a:p>
          <a:p>
            <a:r>
              <a:rPr lang="en-US" sz="2400" dirty="0">
                <a:solidFill>
                  <a:schemeClr val="accent1"/>
                </a:solidFill>
              </a:rPr>
              <a:t>    teacher or a student?</a:t>
            </a:r>
          </a:p>
        </p:txBody>
      </p:sp>
    </p:spTree>
    <p:extLst>
      <p:ext uri="{BB962C8B-B14F-4D97-AF65-F5344CB8AC3E}">
        <p14:creationId xmlns:p14="http://schemas.microsoft.com/office/powerpoint/2010/main" val="21735682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6675">
                                            <p:txEl>
                                              <p:pRg st="1" end="1"/>
                                            </p:txEl>
                                          </p:spTgt>
                                        </p:tgtEl>
                                        <p:attrNameLst>
                                          <p:attrName>style.visibility</p:attrName>
                                        </p:attrNameLst>
                                      </p:cBhvr>
                                      <p:to>
                                        <p:strVal val="visible"/>
                                      </p:to>
                                    </p:set>
                                    <p:animEffect transition="in" filter="fade">
                                      <p:cBhvr>
                                        <p:cTn id="7" dur="2000"/>
                                        <p:tgtEl>
                                          <p:spTgt spid="1566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5"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orient="vert"/>
          </p:nvPr>
        </p:nvSpPr>
        <p:spPr/>
        <p:txBody>
          <a:bodyPr/>
          <a:lstStyle/>
          <a:p>
            <a:r>
              <a:rPr lang="en-US" sz="6000" dirty="0"/>
              <a:t>Think-Pair-Share</a:t>
            </a:r>
          </a:p>
        </p:txBody>
      </p:sp>
      <p:sp>
        <p:nvSpPr>
          <p:cNvPr id="3" name="Content Placeholder 2"/>
          <p:cNvSpPr>
            <a:spLocks noGrp="1"/>
          </p:cNvSpPr>
          <p:nvPr>
            <p:ph type="body" orient="vert" idx="1"/>
          </p:nvPr>
        </p:nvSpPr>
        <p:spPr/>
        <p:txBody>
          <a:bodyPr vert="horz"/>
          <a:lstStyle/>
          <a:p>
            <a:pPr marL="0" indent="0">
              <a:buNone/>
            </a:pPr>
            <a:r>
              <a:rPr lang="en-US" dirty="0"/>
              <a:t>Choose one of the 3 goal-setting activities :  </a:t>
            </a:r>
          </a:p>
          <a:p>
            <a:pPr marL="0" indent="0">
              <a:buNone/>
            </a:pPr>
            <a:r>
              <a:rPr lang="en-US" dirty="0"/>
              <a:t>How would you use it in your class?</a:t>
            </a:r>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4034305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599017" y="152717"/>
            <a:ext cx="7842193" cy="1045187"/>
          </a:xfrm>
        </p:spPr>
        <p:txBody>
          <a:bodyPr>
            <a:noAutofit/>
          </a:bodyPr>
          <a:lstStyle/>
          <a:p>
            <a:pPr lvl="1"/>
            <a:r>
              <a:rPr lang="en-US" sz="4000" dirty="0">
                <a:solidFill>
                  <a:schemeClr val="tx1">
                    <a:lumMod val="95000"/>
                    <a:lumOff val="5000"/>
                  </a:schemeClr>
                </a:solidFill>
              </a:rPr>
              <a:t>Connect Classroom Learning to Life</a:t>
            </a:r>
            <a:endParaRPr lang="en-US" dirty="0">
              <a:solidFill>
                <a:schemeClr val="accent2">
                  <a:lumMod val="50000"/>
                </a:schemeClr>
              </a:solidFill>
              <a:latin typeface="+mj-lt"/>
            </a:endParaRPr>
          </a:p>
        </p:txBody>
      </p:sp>
      <p:sp>
        <p:nvSpPr>
          <p:cNvPr id="5" name="Content Placeholder 4"/>
          <p:cNvSpPr>
            <a:spLocks noGrp="1"/>
          </p:cNvSpPr>
          <p:nvPr>
            <p:ph sz="quarter" idx="1"/>
          </p:nvPr>
        </p:nvSpPr>
        <p:spPr>
          <a:xfrm>
            <a:off x="583483" y="1919041"/>
            <a:ext cx="8707907" cy="3895667"/>
          </a:xfrm>
        </p:spPr>
        <p:txBody>
          <a:bodyPr>
            <a:normAutofit/>
          </a:bodyPr>
          <a:lstStyle/>
          <a:p>
            <a:pPr marL="0" indent="0">
              <a:buNone/>
            </a:pPr>
            <a:r>
              <a:rPr lang="en-US" sz="2800" b="1" dirty="0">
                <a:solidFill>
                  <a:schemeClr val="tx1">
                    <a:lumMod val="95000"/>
                    <a:lumOff val="5000"/>
                  </a:schemeClr>
                </a:solidFill>
                <a:latin typeface="+mj-lt"/>
              </a:rPr>
              <a:t>A STUDY </a:t>
            </a:r>
            <a:r>
              <a:rPr lang="en-US" sz="2800" dirty="0"/>
              <a:t>by Christopher </a:t>
            </a:r>
            <a:r>
              <a:rPr lang="en-US" sz="2800" dirty="0" err="1"/>
              <a:t>Hulleman</a:t>
            </a:r>
            <a:r>
              <a:rPr lang="en-US" sz="2800" dirty="0"/>
              <a:t> at the </a:t>
            </a:r>
            <a:r>
              <a:rPr lang="en-US" sz="2800" spc="-150" dirty="0"/>
              <a:t>University of Maryland</a:t>
            </a:r>
            <a:br>
              <a:rPr lang="en-US" sz="2800" spc="-150" dirty="0"/>
            </a:br>
            <a:endParaRPr lang="en-US" sz="2800" spc="-150" dirty="0"/>
          </a:p>
          <a:p>
            <a:pPr marL="0" indent="0">
              <a:buNone/>
            </a:pPr>
            <a:r>
              <a:rPr lang="en-US" sz="2800" b="1" dirty="0">
                <a:solidFill>
                  <a:srgbClr val="244A58"/>
                </a:solidFill>
              </a:rPr>
              <a:t>After each class . . </a:t>
            </a:r>
            <a:r>
              <a:rPr lang="en-US" sz="2800" b="1" dirty="0">
                <a:solidFill>
                  <a:schemeClr val="accent6">
                    <a:lumMod val="50000"/>
                  </a:schemeClr>
                </a:solidFill>
              </a:rPr>
              <a:t>. </a:t>
            </a:r>
          </a:p>
          <a:p>
            <a:pPr marL="0" indent="0">
              <a:buNone/>
            </a:pPr>
            <a:r>
              <a:rPr lang="en-US" sz="2800" b="1" dirty="0">
                <a:solidFill>
                  <a:srgbClr val="244A58"/>
                </a:solidFill>
              </a:rPr>
              <a:t>Group A</a:t>
            </a:r>
            <a:r>
              <a:rPr lang="en-US" sz="2800" dirty="0">
                <a:solidFill>
                  <a:srgbClr val="244A58"/>
                </a:solidFill>
              </a:rPr>
              <a:t> </a:t>
            </a:r>
            <a:r>
              <a:rPr lang="en-US" sz="2600" dirty="0"/>
              <a:t>wrote a summary of the day’s learning. </a:t>
            </a:r>
          </a:p>
          <a:p>
            <a:pPr marL="0" indent="0">
              <a:buNone/>
            </a:pPr>
            <a:r>
              <a:rPr lang="en-US" sz="2800" b="1" dirty="0">
                <a:solidFill>
                  <a:srgbClr val="244A58"/>
                </a:solidFill>
              </a:rPr>
              <a:t>Group B </a:t>
            </a:r>
            <a:r>
              <a:rPr lang="en-US" sz="2600" dirty="0"/>
              <a:t>identified how the day’s learning related to their lives. </a:t>
            </a:r>
          </a:p>
          <a:p>
            <a:pPr marL="228600" lvl="1" indent="0">
              <a:buNone/>
            </a:pPr>
            <a:endParaRPr lang="en-US" sz="2400" dirty="0"/>
          </a:p>
          <a:p>
            <a:pPr marL="228600" lvl="1" indent="0">
              <a:buNone/>
            </a:pPr>
            <a:r>
              <a:rPr lang="en-US" sz="3000" b="1" i="1" dirty="0">
                <a:solidFill>
                  <a:schemeClr val="tx2"/>
                </a:solidFill>
              </a:rPr>
              <a:t>Which group showed more robust learning?</a:t>
            </a:r>
            <a:endParaRPr lang="en-US" sz="3000" i="1" dirty="0">
              <a:solidFill>
                <a:schemeClr val="tx2"/>
              </a:solidFill>
            </a:endParaRPr>
          </a:p>
          <a:p>
            <a:pPr marL="228600" lvl="1" indent="0">
              <a:buNone/>
            </a:pPr>
            <a:endParaRPr lang="en-US" sz="2800" i="1" dirty="0">
              <a:solidFill>
                <a:schemeClr val="accent6">
                  <a:lumMod val="75000"/>
                </a:schemeClr>
              </a:solidFill>
            </a:endParaRPr>
          </a:p>
        </p:txBody>
      </p:sp>
    </p:spTree>
    <p:extLst>
      <p:ext uri="{BB962C8B-B14F-4D97-AF65-F5344CB8AC3E}">
        <p14:creationId xmlns:p14="http://schemas.microsoft.com/office/powerpoint/2010/main" val="180431780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5">
                                            <p:txEl>
                                              <p:pRg st="3" end="3"/>
                                            </p:txEl>
                                          </p:spTgt>
                                        </p:tgtEl>
                                        <p:attrNameLst>
                                          <p:attrName>style.color</p:attrName>
                                        </p:attrNameLst>
                                      </p:cBhvr>
                                      <p:to>
                                        <a:schemeClr val="accent2"/>
                                      </p:to>
                                    </p:animClr>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Activities to Connect Classroom Learning to Life </a:t>
            </a:r>
          </a:p>
        </p:txBody>
      </p:sp>
      <p:sp>
        <p:nvSpPr>
          <p:cNvPr id="3" name="Content Placeholder 2"/>
          <p:cNvSpPr>
            <a:spLocks noGrp="1"/>
          </p:cNvSpPr>
          <p:nvPr>
            <p:ph sz="quarter" idx="1"/>
          </p:nvPr>
        </p:nvSpPr>
        <p:spPr/>
        <p:txBody>
          <a:bodyPr/>
          <a:lstStyle/>
          <a:p>
            <a:r>
              <a:rPr lang="en-US" dirty="0"/>
              <a:t>Think about your curriculum choices.</a:t>
            </a:r>
          </a:p>
          <a:p>
            <a:r>
              <a:rPr lang="en-US" dirty="0"/>
              <a:t>Engage students in making connections.</a:t>
            </a:r>
          </a:p>
          <a:p>
            <a:endParaRPr lang="en-US" dirty="0"/>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24337751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199" y="152718"/>
            <a:ext cx="7859717" cy="1371600"/>
          </a:xfrm>
        </p:spPr>
        <p:txBody>
          <a:bodyPr>
            <a:normAutofit/>
          </a:bodyPr>
          <a:lstStyle/>
          <a:p>
            <a:r>
              <a:rPr lang="en-US" sz="4000" dirty="0"/>
              <a:t>Think about your Curriculum Choices</a:t>
            </a:r>
          </a:p>
        </p:txBody>
      </p:sp>
      <p:sp>
        <p:nvSpPr>
          <p:cNvPr id="9" name="Content Placeholder 8"/>
          <p:cNvSpPr>
            <a:spLocks noGrp="1"/>
          </p:cNvSpPr>
          <p:nvPr>
            <p:ph idx="1"/>
          </p:nvPr>
        </p:nvSpPr>
        <p:spPr/>
        <p:txBody>
          <a:bodyPr/>
          <a:lstStyle/>
          <a:p>
            <a:endParaRPr lang="en-US" dirty="0"/>
          </a:p>
        </p:txBody>
      </p:sp>
      <p:sp>
        <p:nvSpPr>
          <p:cNvPr id="3" name="Cloud Callout 2"/>
          <p:cNvSpPr/>
          <p:nvPr/>
        </p:nvSpPr>
        <p:spPr>
          <a:xfrm>
            <a:off x="4128528" y="1524318"/>
            <a:ext cx="5240807" cy="2418299"/>
          </a:xfrm>
          <a:prstGeom prst="cloudCallout">
            <a:avLst>
              <a:gd name="adj1" fmla="val 19191"/>
              <a:gd name="adj2" fmla="val 100794"/>
            </a:avLst>
          </a:prstGeom>
          <a:ln>
            <a:solidFill>
              <a:srgbClr val="A7EA5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i="1" dirty="0">
                <a:solidFill>
                  <a:schemeClr val="accent3"/>
                </a:solidFill>
              </a:rPr>
              <a:t>Why is this material  important to my students?</a:t>
            </a:r>
            <a:endParaRPr lang="en-US" sz="2800" b="1" dirty="0">
              <a:solidFill>
                <a:schemeClr val="accent3"/>
              </a:solidFill>
            </a:endParaRPr>
          </a:p>
        </p:txBody>
      </p:sp>
      <p:sp>
        <p:nvSpPr>
          <p:cNvPr id="7" name="Cloud Callout 6"/>
          <p:cNvSpPr/>
          <p:nvPr/>
        </p:nvSpPr>
        <p:spPr>
          <a:xfrm>
            <a:off x="0" y="3942617"/>
            <a:ext cx="6255697" cy="2418299"/>
          </a:xfrm>
          <a:prstGeom prst="cloudCallout">
            <a:avLst>
              <a:gd name="adj1" fmla="val 72657"/>
              <a:gd name="adj2" fmla="val 11842"/>
            </a:avLst>
          </a:prstGeom>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i="1" dirty="0">
                <a:solidFill>
                  <a:schemeClr val="accent3"/>
                </a:solidFill>
              </a:rPr>
              <a:t>How will my students use this knowledge outside of class?</a:t>
            </a:r>
            <a:endParaRPr lang="en-US" sz="2800" b="1" dirty="0">
              <a:solidFill>
                <a:schemeClr val="accent3"/>
              </a:solidFill>
            </a:endParaRPr>
          </a:p>
        </p:txBody>
      </p:sp>
    </p:spTree>
    <p:extLst>
      <p:ext uri="{BB962C8B-B14F-4D97-AF65-F5344CB8AC3E}">
        <p14:creationId xmlns:p14="http://schemas.microsoft.com/office/powerpoint/2010/main" val="2086158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718"/>
            <a:ext cx="7759004" cy="1371600"/>
          </a:xfrm>
        </p:spPr>
        <p:txBody>
          <a:bodyPr>
            <a:normAutofit/>
          </a:bodyPr>
          <a:lstStyle/>
          <a:p>
            <a:r>
              <a:rPr lang="en-US" sz="4000" dirty="0"/>
              <a:t>Get Students to Make the Connections</a:t>
            </a:r>
            <a:endParaRPr lang="en-US" dirty="0">
              <a:solidFill>
                <a:schemeClr val="accent5">
                  <a:lumMod val="75000"/>
                </a:schemeClr>
              </a:solidFill>
            </a:endParaRPr>
          </a:p>
        </p:txBody>
      </p:sp>
      <p:sp>
        <p:nvSpPr>
          <p:cNvPr id="8" name="Content Placeholder 7"/>
          <p:cNvSpPr>
            <a:spLocks noGrp="1"/>
          </p:cNvSpPr>
          <p:nvPr>
            <p:ph idx="1"/>
          </p:nvPr>
        </p:nvSpPr>
        <p:spPr>
          <a:xfrm>
            <a:off x="1524000" y="1726281"/>
            <a:ext cx="6394515" cy="1889400"/>
          </a:xfrm>
          <a:prstGeom prst="wedgeEllipseCallout">
            <a:avLst>
              <a:gd name="adj1" fmla="val -66446"/>
              <a:gd name="adj2" fmla="val 29762"/>
            </a:avLst>
          </a:prstGeom>
          <a:ln w="57150" cmpd="sng">
            <a:solidFill>
              <a:srgbClr val="A7EA52"/>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pPr marL="0" lvl="0" indent="0">
              <a:buNone/>
            </a:pPr>
            <a:r>
              <a:rPr lang="en-US" sz="4000" b="1" i="1" dirty="0">
                <a:solidFill>
                  <a:schemeClr val="accent3">
                    <a:lumMod val="60000"/>
                    <a:lumOff val="40000"/>
                  </a:schemeClr>
                </a:solidFill>
              </a:rPr>
              <a:t>Why </a:t>
            </a:r>
            <a:r>
              <a:rPr lang="en-US" sz="4000" b="0" i="1" dirty="0">
                <a:solidFill>
                  <a:schemeClr val="accent3">
                    <a:lumMod val="60000"/>
                    <a:lumOff val="40000"/>
                  </a:schemeClr>
                </a:solidFill>
              </a:rPr>
              <a:t>are we doing this? </a:t>
            </a:r>
            <a:endParaRPr lang="en-US" sz="4000" b="0" dirty="0">
              <a:solidFill>
                <a:schemeClr val="accent3">
                  <a:lumMod val="60000"/>
                  <a:lumOff val="40000"/>
                </a:schemeClr>
              </a:solidFill>
            </a:endParaRPr>
          </a:p>
        </p:txBody>
      </p:sp>
      <p:sp>
        <p:nvSpPr>
          <p:cNvPr id="7" name="Oval Callout 6"/>
          <p:cNvSpPr/>
          <p:nvPr/>
        </p:nvSpPr>
        <p:spPr>
          <a:xfrm>
            <a:off x="244038" y="3615680"/>
            <a:ext cx="7309556" cy="3071517"/>
          </a:xfrm>
          <a:prstGeom prst="wedgeEllipseCallout">
            <a:avLst>
              <a:gd name="adj1" fmla="val 66592"/>
              <a:gd name="adj2" fmla="val 47885"/>
            </a:avLst>
          </a:prstGeom>
          <a:ln w="57150" cmpd="sng">
            <a:solidFill>
              <a:srgbClr val="A7EA52"/>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4400" b="1" i="1" dirty="0">
                <a:solidFill>
                  <a:srgbClr val="A7EA52">
                    <a:lumMod val="60000"/>
                    <a:lumOff val="40000"/>
                  </a:srgbClr>
                </a:solidFill>
                <a:latin typeface="Arial"/>
              </a:rPr>
              <a:t>When</a:t>
            </a:r>
            <a:r>
              <a:rPr lang="en-US" sz="4400" i="1" dirty="0">
                <a:solidFill>
                  <a:srgbClr val="A7EA52">
                    <a:lumMod val="60000"/>
                    <a:lumOff val="40000"/>
                  </a:srgbClr>
                </a:solidFill>
                <a:latin typeface="Arial"/>
              </a:rPr>
              <a:t> and </a:t>
            </a:r>
            <a:r>
              <a:rPr lang="en-US" sz="4400" b="1" i="1" dirty="0">
                <a:solidFill>
                  <a:srgbClr val="A7EA52">
                    <a:lumMod val="60000"/>
                    <a:lumOff val="40000"/>
                  </a:srgbClr>
                </a:solidFill>
                <a:latin typeface="Arial"/>
              </a:rPr>
              <a:t>where</a:t>
            </a:r>
            <a:r>
              <a:rPr lang="en-US" sz="4400" i="1" dirty="0">
                <a:solidFill>
                  <a:srgbClr val="A7EA52">
                    <a:lumMod val="60000"/>
                    <a:lumOff val="40000"/>
                  </a:srgbClr>
                </a:solidFill>
                <a:latin typeface="Arial"/>
              </a:rPr>
              <a:t> will you use this outside of class? </a:t>
            </a:r>
            <a:endParaRPr lang="en-US" sz="4400" dirty="0">
              <a:solidFill>
                <a:srgbClr val="A7EA52">
                  <a:lumMod val="60000"/>
                  <a:lumOff val="40000"/>
                </a:srgbClr>
              </a:solidFill>
              <a:latin typeface="Arial"/>
            </a:endParaRPr>
          </a:p>
        </p:txBody>
      </p:sp>
    </p:spTree>
    <p:extLst>
      <p:ext uri="{BB962C8B-B14F-4D97-AF65-F5344CB8AC3E}">
        <p14:creationId xmlns:p14="http://schemas.microsoft.com/office/powerpoint/2010/main" val="377836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7044551" cy="1371600"/>
          </a:xfrm>
        </p:spPr>
        <p:txBody>
          <a:bodyPr>
            <a:normAutofit/>
          </a:bodyPr>
          <a:lstStyle/>
          <a:p>
            <a:r>
              <a:rPr lang="en-US" dirty="0"/>
              <a:t>A </a:t>
            </a:r>
            <a:r>
              <a:rPr lang="en-US" dirty="0" err="1"/>
              <a:t>StudY</a:t>
            </a:r>
            <a:endParaRPr lang="en-US" dirty="0"/>
          </a:p>
        </p:txBody>
      </p:sp>
      <p:sp>
        <p:nvSpPr>
          <p:cNvPr id="3" name="Content Placeholder 2"/>
          <p:cNvSpPr>
            <a:spLocks noGrp="1"/>
          </p:cNvSpPr>
          <p:nvPr>
            <p:ph idx="1"/>
          </p:nvPr>
        </p:nvSpPr>
        <p:spPr>
          <a:xfrm>
            <a:off x="457200" y="1752600"/>
            <a:ext cx="7620000" cy="4934260"/>
          </a:xfrm>
        </p:spPr>
        <p:txBody>
          <a:bodyPr>
            <a:normAutofit/>
          </a:bodyPr>
          <a:lstStyle/>
          <a:p>
            <a:r>
              <a:rPr lang="en-US" sz="2400" b="0" dirty="0">
                <a:latin typeface="Cambria"/>
                <a:cs typeface="Cambria"/>
              </a:rPr>
              <a:t>In 2007 Garfield, Del Mas, &amp; Chance compared student mastery of the concept of variability in a college statistics course.</a:t>
            </a:r>
          </a:p>
          <a:p>
            <a:r>
              <a:rPr lang="en-US" sz="2400" dirty="0">
                <a:latin typeface="Cambria"/>
                <a:cs typeface="Cambria"/>
              </a:rPr>
              <a:t>Group A:  </a:t>
            </a:r>
            <a:r>
              <a:rPr lang="en-US" sz="2400" b="0" dirty="0">
                <a:latin typeface="Cambria"/>
                <a:cs typeface="Cambria"/>
              </a:rPr>
              <a:t> A traditionally taught course. </a:t>
            </a:r>
          </a:p>
          <a:p>
            <a:r>
              <a:rPr lang="en-US" sz="2400" dirty="0">
                <a:latin typeface="Cambria"/>
                <a:cs typeface="Cambria"/>
              </a:rPr>
              <a:t>Group B:  </a:t>
            </a:r>
            <a:r>
              <a:rPr lang="en-US" sz="2400" b="0" dirty="0">
                <a:latin typeface="Cambria"/>
                <a:cs typeface="Cambria"/>
              </a:rPr>
              <a:t>Students were asked to generate examples in their own lives of activities that had either high or low variability, to represent them graphically, and draw on them as they reasoned about various aspects of variability. </a:t>
            </a:r>
          </a:p>
          <a:p>
            <a:r>
              <a:rPr lang="en-US" sz="2400" dirty="0">
                <a:latin typeface="Cambria"/>
                <a:cs typeface="Cambria"/>
              </a:rPr>
              <a:t>Group B </a:t>
            </a:r>
            <a:r>
              <a:rPr lang="en-US" sz="2400" b="0" dirty="0">
                <a:latin typeface="Cambria"/>
                <a:cs typeface="Cambria"/>
              </a:rPr>
              <a:t>outperformed students in the baseline class </a:t>
            </a:r>
            <a:r>
              <a:rPr lang="en-US" sz="2400" dirty="0">
                <a:solidFill>
                  <a:schemeClr val="accent6">
                    <a:lumMod val="75000"/>
                  </a:schemeClr>
                </a:solidFill>
                <a:latin typeface="Cambria"/>
                <a:cs typeface="Cambria"/>
              </a:rPr>
              <a:t>two to one</a:t>
            </a:r>
            <a:r>
              <a:rPr lang="en-US" sz="2400" dirty="0">
                <a:latin typeface="Cambria"/>
                <a:cs typeface="Cambria"/>
              </a:rPr>
              <a:t>. </a:t>
            </a:r>
          </a:p>
          <a:p>
            <a:endParaRPr lang="en-US" dirty="0"/>
          </a:p>
        </p:txBody>
      </p:sp>
    </p:spTree>
    <p:extLst>
      <p:ext uri="{BB962C8B-B14F-4D97-AF65-F5344CB8AC3E}">
        <p14:creationId xmlns:p14="http://schemas.microsoft.com/office/powerpoint/2010/main" val="1531072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Ask for examples from students</a:t>
            </a:r>
          </a:p>
        </p:txBody>
      </p:sp>
      <p:sp>
        <p:nvSpPr>
          <p:cNvPr id="8" name="Content Placeholder 7"/>
          <p:cNvSpPr>
            <a:spLocks noGrp="1"/>
          </p:cNvSpPr>
          <p:nvPr>
            <p:ph idx="1"/>
          </p:nvPr>
        </p:nvSpPr>
        <p:spPr>
          <a:xfrm>
            <a:off x="1215146" y="2387695"/>
            <a:ext cx="7620000" cy="1976021"/>
          </a:xfrm>
          <a:prstGeom prst="wedgeEllipseCallout">
            <a:avLst>
              <a:gd name="adj1" fmla="val -46429"/>
              <a:gd name="adj2" fmla="val 130048"/>
            </a:avLst>
          </a:prstGeom>
          <a:solidFill>
            <a:schemeClr val="accent1">
              <a:lumMod val="75000"/>
            </a:schemeClr>
          </a:solidFill>
          <a:ln>
            <a:solidFill>
              <a:srgbClr val="A7EA52"/>
            </a:solidFill>
          </a:ln>
        </p:spPr>
        <p:style>
          <a:lnRef idx="1">
            <a:schemeClr val="accent1"/>
          </a:lnRef>
          <a:fillRef idx="3">
            <a:schemeClr val="accent1"/>
          </a:fillRef>
          <a:effectRef idx="2">
            <a:schemeClr val="accent1"/>
          </a:effectRef>
          <a:fontRef idx="minor">
            <a:schemeClr val="lt1"/>
          </a:fontRef>
        </p:style>
        <p:txBody>
          <a:bodyPr rtlCol="0" anchor="ctr">
            <a:normAutofit lnSpcReduction="10000"/>
          </a:bodyPr>
          <a:lstStyle/>
          <a:p>
            <a:pPr marL="0" lvl="0" indent="0">
              <a:buNone/>
            </a:pPr>
            <a:r>
              <a:rPr lang="en-US" sz="4000" b="1" i="1" dirty="0">
                <a:solidFill>
                  <a:schemeClr val="accent3">
                    <a:lumMod val="60000"/>
                    <a:lumOff val="40000"/>
                  </a:schemeClr>
                </a:solidFill>
              </a:rPr>
              <a:t>Give an example</a:t>
            </a:r>
            <a:r>
              <a:rPr lang="en-US" sz="4000" b="1" dirty="0">
                <a:solidFill>
                  <a:schemeClr val="accent3">
                    <a:lumMod val="60000"/>
                    <a:lumOff val="40000"/>
                  </a:schemeClr>
                </a:solidFill>
              </a:rPr>
              <a:t> </a:t>
            </a:r>
          </a:p>
          <a:p>
            <a:pPr marL="0" lvl="0" indent="0">
              <a:buNone/>
            </a:pPr>
            <a:r>
              <a:rPr lang="en-US" sz="4000" b="1" dirty="0">
                <a:solidFill>
                  <a:schemeClr val="accent3">
                    <a:lumMod val="60000"/>
                    <a:lumOff val="40000"/>
                  </a:schemeClr>
                </a:solidFill>
              </a:rPr>
              <a:t>from your life</a:t>
            </a:r>
            <a:r>
              <a:rPr lang="en-US" sz="4000" b="1" i="1" dirty="0">
                <a:solidFill>
                  <a:schemeClr val="accent3">
                    <a:lumMod val="60000"/>
                    <a:lumOff val="40000"/>
                  </a:schemeClr>
                </a:solidFill>
              </a:rPr>
              <a:t>.</a:t>
            </a:r>
            <a:endParaRPr lang="en-US" sz="4800" dirty="0">
              <a:solidFill>
                <a:schemeClr val="accent3">
                  <a:lumMod val="60000"/>
                  <a:lumOff val="40000"/>
                </a:schemeClr>
              </a:solidFill>
            </a:endParaRPr>
          </a:p>
        </p:txBody>
      </p:sp>
      <p:sp>
        <p:nvSpPr>
          <p:cNvPr id="2" name="Text Placeholder 1"/>
          <p:cNvSpPr>
            <a:spLocks noGrp="1"/>
          </p:cNvSpPr>
          <p:nvPr>
            <p:ph type="body" sz="half" idx="4294967295"/>
          </p:nvPr>
        </p:nvSpPr>
        <p:spPr>
          <a:xfrm>
            <a:off x="0" y="1130300"/>
            <a:ext cx="7559675" cy="774700"/>
          </a:xfrm>
        </p:spPr>
        <p:txBody>
          <a:bodyPr/>
          <a:lstStyle/>
          <a:p>
            <a:endParaRPr lang="en-US" sz="3200" dirty="0">
              <a:solidFill>
                <a:schemeClr val="accent3">
                  <a:lumMod val="50000"/>
                </a:schemeClr>
              </a:solidFill>
            </a:endParaRPr>
          </a:p>
          <a:p>
            <a:endParaRPr lang="en-US" dirty="0"/>
          </a:p>
        </p:txBody>
      </p:sp>
    </p:spTree>
    <p:extLst>
      <p:ext uri="{BB962C8B-B14F-4D97-AF65-F5344CB8AC3E}">
        <p14:creationId xmlns:p14="http://schemas.microsoft.com/office/powerpoint/2010/main" val="4024588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orient="vert"/>
          </p:nvPr>
        </p:nvSpPr>
        <p:spPr/>
        <p:txBody>
          <a:bodyPr/>
          <a:lstStyle/>
          <a:p>
            <a:r>
              <a:rPr lang="en-US" sz="6000" dirty="0"/>
              <a:t>Recap</a:t>
            </a:r>
          </a:p>
        </p:txBody>
      </p:sp>
      <p:sp>
        <p:nvSpPr>
          <p:cNvPr id="3" name="Content Placeholder 2"/>
          <p:cNvSpPr>
            <a:spLocks noGrp="1"/>
          </p:cNvSpPr>
          <p:nvPr>
            <p:ph type="body" orient="vert" idx="1"/>
          </p:nvPr>
        </p:nvSpPr>
        <p:spPr/>
        <p:txBody>
          <a:bodyPr vert="horz"/>
          <a:lstStyle/>
          <a:p>
            <a:pPr marL="0" indent="0">
              <a:buNone/>
            </a:pPr>
            <a:r>
              <a:rPr lang="en-US" dirty="0"/>
              <a:t>What activities have we talked about so far?</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1218882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lstStyle/>
          <a:p>
            <a:r>
              <a:rPr lang="en-US" dirty="0"/>
              <a:t>Break</a:t>
            </a:r>
          </a:p>
        </p:txBody>
      </p:sp>
      <p:sp>
        <p:nvSpPr>
          <p:cNvPr id="4" name="Footer Placeholder 3"/>
          <p:cNvSpPr>
            <a:spLocks noGrp="1"/>
          </p:cNvSpPr>
          <p:nvPr>
            <p:ph type="ftr" sz="quarter" idx="12"/>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22931178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26978" name="Rectangle 3"/>
          <p:cNvSpPr>
            <a:spLocks noGrp="1" noChangeArrowheads="1"/>
          </p:cNvSpPr>
          <p:nvPr>
            <p:ph type="body" idx="1"/>
          </p:nvPr>
        </p:nvSpPr>
        <p:spPr>
          <a:xfrm>
            <a:off x="1371600" y="2743200"/>
            <a:ext cx="7772400" cy="1673225"/>
          </a:xfrm>
        </p:spPr>
        <p:txBody>
          <a:bodyPr/>
          <a:lstStyle/>
          <a:p>
            <a:r>
              <a:rPr lang="en-US" sz="4400" dirty="0">
                <a:latin typeface="Tw Cen MT" charset="0"/>
              </a:rPr>
              <a:t>Students must recognize themselves as learners.</a:t>
            </a:r>
          </a:p>
        </p:txBody>
      </p:sp>
      <p:sp>
        <p:nvSpPr>
          <p:cNvPr id="126977" name="Rectangle 2"/>
          <p:cNvSpPr>
            <a:spLocks noGrp="1" noChangeArrowheads="1"/>
          </p:cNvSpPr>
          <p:nvPr>
            <p:ph type="title"/>
          </p:nvPr>
        </p:nvSpPr>
        <p:spPr>
          <a:xfrm>
            <a:off x="1371600" y="1752599"/>
            <a:ext cx="7620000" cy="1600751"/>
          </a:xfrm>
        </p:spPr>
        <p:txBody>
          <a:bodyPr/>
          <a:lstStyle/>
          <a:p>
            <a:endParaRPr lang="en-US" dirty="0">
              <a:solidFill>
                <a:schemeClr val="tx2"/>
              </a:solidFill>
              <a:latin typeface="Tw Cen MT" charset="0"/>
            </a:endParaRPr>
          </a:p>
        </p:txBody>
      </p:sp>
      <p:sp>
        <p:nvSpPr>
          <p:cNvPr id="2" name="Footer Placeholder 1"/>
          <p:cNvSpPr>
            <a:spLocks noGrp="1"/>
          </p:cNvSpPr>
          <p:nvPr>
            <p:ph type="ftr" sz="quarter" idx="12"/>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3653829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solidFill>
              </a:rPr>
              <a:t>Today’s Workshop</a:t>
            </a:r>
          </a:p>
        </p:txBody>
      </p:sp>
      <p:sp>
        <p:nvSpPr>
          <p:cNvPr id="3" name="Content Placeholder 2"/>
          <p:cNvSpPr>
            <a:spLocks noGrp="1"/>
          </p:cNvSpPr>
          <p:nvPr>
            <p:ph sz="quarter" idx="1"/>
          </p:nvPr>
        </p:nvSpPr>
        <p:spPr/>
        <p:txBody>
          <a:bodyPr/>
          <a:lstStyle/>
          <a:p>
            <a:r>
              <a:rPr lang="en-US" dirty="0"/>
              <a:t>Participants will learn classroom activities and routines to develop ​students’​essential “learning-to-learn” skills.  </a:t>
            </a:r>
          </a:p>
          <a:p>
            <a:pPr marL="0" indent="0">
              <a:buNone/>
            </a:pPr>
            <a:r>
              <a:rPr lang="en-US" dirty="0"/>
              <a:t> </a:t>
            </a:r>
          </a:p>
          <a:p>
            <a:r>
              <a:rPr lang="en-US" dirty="0"/>
              <a:t>Participants will explore ways to get lower level students to recognize themselves as agents in their ​own ​learning and develop the methods, skills, and practices they need to ​become more independent learners. </a:t>
            </a:r>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4588630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C00000"/>
                </a:solidFill>
              </a:rPr>
              <a:t>Pair Reading</a:t>
            </a:r>
          </a:p>
        </p:txBody>
      </p:sp>
      <p:sp>
        <p:nvSpPr>
          <p:cNvPr id="3" name="Content Placeholder 2"/>
          <p:cNvSpPr>
            <a:spLocks noGrp="1"/>
          </p:cNvSpPr>
          <p:nvPr>
            <p:ph idx="1"/>
          </p:nvPr>
        </p:nvSpPr>
        <p:spPr/>
        <p:txBody>
          <a:bodyPr/>
          <a:lstStyle/>
          <a:p>
            <a:pPr marL="0" indent="0">
              <a:buNone/>
            </a:pPr>
            <a:r>
              <a:rPr lang="en-US" dirty="0"/>
              <a:t>1. In pairs self assign one of these roles:</a:t>
            </a:r>
          </a:p>
          <a:p>
            <a:pPr marL="0" indent="0">
              <a:buNone/>
            </a:pPr>
            <a:r>
              <a:rPr lang="en-US" dirty="0"/>
              <a:t>       Partner A:  Evaluating Strengths and Weakness</a:t>
            </a:r>
          </a:p>
          <a:p>
            <a:pPr marL="0" indent="0">
              <a:buNone/>
            </a:pPr>
            <a:r>
              <a:rPr lang="en-US" dirty="0"/>
              <a:t>        Partner B:  Monitoring Performance</a:t>
            </a:r>
          </a:p>
          <a:p>
            <a:pPr marL="457200" indent="-457200">
              <a:buAutoNum type="arabicPeriod" startAt="2"/>
            </a:pPr>
            <a:r>
              <a:rPr lang="en-US" dirty="0"/>
              <a:t>Each partner reads the passage and marks an exclamation point next to any interesting point. </a:t>
            </a:r>
          </a:p>
          <a:p>
            <a:pPr marL="457200" indent="-457200">
              <a:buAutoNum type="arabicPeriod" startAt="3"/>
            </a:pPr>
            <a:r>
              <a:rPr lang="en-US" dirty="0"/>
              <a:t>Tell your partner one interesting point.  Explain why you found it interesting.    </a:t>
            </a:r>
          </a:p>
        </p:txBody>
      </p:sp>
    </p:spTree>
    <p:extLst>
      <p:ext uri="{BB962C8B-B14F-4D97-AF65-F5344CB8AC3E}">
        <p14:creationId xmlns:p14="http://schemas.microsoft.com/office/powerpoint/2010/main" val="3827316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Overcoming the biases</a:t>
            </a:r>
          </a:p>
        </p:txBody>
      </p:sp>
      <p:sp>
        <p:nvSpPr>
          <p:cNvPr id="3" name="Content Placeholder 2"/>
          <p:cNvSpPr>
            <a:spLocks noGrp="1"/>
          </p:cNvSpPr>
          <p:nvPr>
            <p:ph sz="quarter" idx="1"/>
          </p:nvPr>
        </p:nvSpPr>
        <p:spPr/>
        <p:txBody>
          <a:bodyPr/>
          <a:lstStyle/>
          <a:p>
            <a:pPr marL="0" indent="0">
              <a:buNone/>
            </a:pPr>
            <a:r>
              <a:rPr lang="en-US" dirty="0"/>
              <a:t>Students need time and space to develop mastery.</a:t>
            </a:r>
          </a:p>
          <a:p>
            <a:pPr marL="0" indent="0">
              <a:buNone/>
            </a:pPr>
            <a:r>
              <a:rPr lang="en-US" sz="3600" dirty="0"/>
              <a:t>“</a:t>
            </a:r>
            <a:r>
              <a:rPr lang="en-US" sz="3600" i="1" dirty="0"/>
              <a:t>To develop mastery, students must acquire component skills, practice integrating them, and know when to apply what they have learned.”</a:t>
            </a:r>
          </a:p>
          <a:p>
            <a:pPr marL="0" indent="0">
              <a:buNone/>
            </a:pPr>
            <a:r>
              <a:rPr lang="en-US" dirty="0"/>
              <a:t>			Ambrose</a:t>
            </a:r>
            <a:r>
              <a:rPr lang="en-US" i="1" dirty="0"/>
              <a:t>, How Learning Works </a:t>
            </a:r>
            <a:endParaRPr lang="en-US" dirty="0"/>
          </a:p>
          <a:p>
            <a:endParaRPr lang="en-US" dirty="0"/>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2841242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set>
                                      <p:cBhvr override="childStyle">
                                        <p:cTn dur="1" fill="hold" display="0" masterRel="nextClick" afterEffect="1"/>
                                        <p:tgtEl>
                                          <p:spTgt spid="3">
                                            <p:txEl>
                                              <p:pRg st="0" end="0"/>
                                            </p:txEl>
                                          </p:spTgt>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am I?</a:t>
            </a:r>
          </a:p>
        </p:txBody>
      </p:sp>
      <p:sp>
        <p:nvSpPr>
          <p:cNvPr id="3" name="Content Placeholder 2"/>
          <p:cNvSpPr>
            <a:spLocks noGrp="1"/>
          </p:cNvSpPr>
          <p:nvPr>
            <p:ph sz="quarter" idx="1"/>
          </p:nvPr>
        </p:nvSpPr>
        <p:spPr/>
        <p:txBody>
          <a:bodyPr/>
          <a:lstStyle/>
          <a:p>
            <a:endParaRPr lang="en-US"/>
          </a:p>
        </p:txBody>
      </p:sp>
      <p:sp>
        <p:nvSpPr>
          <p:cNvPr id="4" name="Footer Placeholder 3"/>
          <p:cNvSpPr>
            <a:spLocks noGrp="1"/>
          </p:cNvSpPr>
          <p:nvPr>
            <p:ph type="ftr" sz="quarter" idx="11"/>
          </p:nvPr>
        </p:nvSpPr>
        <p:spPr/>
        <p:txBody>
          <a:bodyPr/>
          <a:lstStyle/>
          <a:p>
            <a:pPr>
              <a:defRPr/>
            </a:pPr>
            <a:r>
              <a:rPr lang="en-US" altLang="en-US" dirty="0">
                <a:solidFill>
                  <a:srgbClr val="D2533C"/>
                </a:solidFill>
              </a:rPr>
              <a:t>Icon by Alfredo Hernandez</a:t>
            </a: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2618209" y="1208729"/>
            <a:ext cx="3875541" cy="4133153"/>
          </a:xfrm>
          <a:prstGeom prst="rect">
            <a:avLst/>
          </a:prstGeom>
          <a:noFill/>
          <a:ln>
            <a:noFill/>
          </a:ln>
        </p:spPr>
      </p:pic>
      <p:sp>
        <p:nvSpPr>
          <p:cNvPr id="6" name="TextBox 5"/>
          <p:cNvSpPr txBox="1"/>
          <p:nvPr/>
        </p:nvSpPr>
        <p:spPr>
          <a:xfrm>
            <a:off x="8297911" y="379390"/>
            <a:ext cx="353943" cy="5576964"/>
          </a:xfrm>
          <a:prstGeom prst="rect">
            <a:avLst/>
          </a:prstGeom>
          <a:noFill/>
        </p:spPr>
        <p:txBody>
          <a:bodyPr vert="vert270" wrap="none" rtlCol="0">
            <a:spAutoFit/>
          </a:bodyPr>
          <a:lstStyle/>
          <a:p>
            <a:r>
              <a:rPr lang="en-US" sz="1100" dirty="0">
                <a:solidFill>
                  <a:schemeClr val="bg1">
                    <a:lumMod val="75000"/>
                  </a:schemeClr>
                </a:solidFill>
              </a:rPr>
              <a:t>https://</a:t>
            </a:r>
            <a:r>
              <a:rPr lang="en-US" sz="1100" dirty="0" err="1">
                <a:solidFill>
                  <a:schemeClr val="bg1">
                    <a:lumMod val="75000"/>
                  </a:schemeClr>
                </a:solidFill>
              </a:rPr>
              <a:t>www.iconfinder.com</a:t>
            </a:r>
            <a:r>
              <a:rPr lang="en-US" sz="1100" dirty="0">
                <a:solidFill>
                  <a:schemeClr val="bg1">
                    <a:lumMod val="75000"/>
                  </a:schemeClr>
                </a:solidFill>
              </a:rPr>
              <a:t>/icons/696541/</a:t>
            </a:r>
            <a:r>
              <a:rPr lang="en-US" sz="1100" dirty="0" err="1">
                <a:solidFill>
                  <a:schemeClr val="bg1">
                    <a:lumMod val="75000"/>
                  </a:schemeClr>
                </a:solidFill>
              </a:rPr>
              <a:t>google_gps_location_map_mapquest_maps_pin_icon</a:t>
            </a:r>
            <a:endParaRPr lang="en-US" sz="1100" dirty="0">
              <a:solidFill>
                <a:schemeClr val="bg1">
                  <a:lumMod val="75000"/>
                </a:schemeClr>
              </a:solidFill>
            </a:endParaRPr>
          </a:p>
        </p:txBody>
      </p:sp>
    </p:spTree>
    <p:extLst>
      <p:ext uri="{BB962C8B-B14F-4D97-AF65-F5344CB8AC3E}">
        <p14:creationId xmlns:p14="http://schemas.microsoft.com/office/powerpoint/2010/main" val="2495476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Where am I?</a:t>
            </a:r>
          </a:p>
        </p:txBody>
      </p:sp>
      <p:sp>
        <p:nvSpPr>
          <p:cNvPr id="9" name="Content Placeholder 8"/>
          <p:cNvSpPr>
            <a:spLocks noGrp="1"/>
          </p:cNvSpPr>
          <p:nvPr>
            <p:ph sz="quarter" idx="1"/>
          </p:nvPr>
        </p:nvSpPr>
        <p:spPr/>
        <p:txBody>
          <a:bodyPr/>
          <a:lstStyle/>
          <a:p>
            <a:r>
              <a:rPr lang="en-US" dirty="0"/>
              <a:t>Self-assessment</a:t>
            </a:r>
          </a:p>
          <a:p>
            <a:r>
              <a:rPr lang="en-US" dirty="0"/>
              <a:t>Self-reflection</a:t>
            </a:r>
          </a:p>
          <a:p>
            <a:r>
              <a:rPr lang="en-US" dirty="0"/>
              <a:t>Self-advocacy</a:t>
            </a:r>
          </a:p>
          <a:p>
            <a:endParaRPr lang="en-US" dirty="0"/>
          </a:p>
        </p:txBody>
      </p:sp>
      <p:sp>
        <p:nvSpPr>
          <p:cNvPr id="7" name="Footer Placeholder 6"/>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2332819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Self-Assessment</a:t>
            </a:r>
          </a:p>
        </p:txBody>
      </p:sp>
      <p:sp>
        <p:nvSpPr>
          <p:cNvPr id="6" name="Content Placeholder 5"/>
          <p:cNvSpPr>
            <a:spLocks noGrp="1"/>
          </p:cNvSpPr>
          <p:nvPr>
            <p:ph sz="quarter" idx="1"/>
          </p:nvPr>
        </p:nvSpPr>
        <p:spPr/>
        <p:txBody>
          <a:bodyPr/>
          <a:lstStyle/>
          <a:p>
            <a:pPr>
              <a:buFontTx/>
              <a:buNone/>
            </a:pPr>
            <a:r>
              <a:rPr lang="en-US" sz="3200" dirty="0">
                <a:latin typeface="Tw Cen MT" charset="0"/>
              </a:rPr>
              <a:t>True wisdom is knowing </a:t>
            </a:r>
          </a:p>
          <a:p>
            <a:pPr>
              <a:buFontTx/>
              <a:buNone/>
            </a:pPr>
            <a:r>
              <a:rPr lang="en-US" sz="3200" dirty="0">
                <a:latin typeface="Tw Cen MT" charset="0"/>
              </a:rPr>
              <a:t>what you don’t know.</a:t>
            </a:r>
          </a:p>
          <a:p>
            <a:pPr>
              <a:buFontTx/>
              <a:buNone/>
            </a:pPr>
            <a:r>
              <a:rPr lang="en-US" sz="3200" dirty="0">
                <a:latin typeface="Tw Cen MT" charset="0"/>
              </a:rPr>
              <a:t>			~ Confucius</a:t>
            </a:r>
            <a:endParaRPr lang="en-US" sz="2400" dirty="0">
              <a:latin typeface="Tw Cen MT" charset="0"/>
            </a:endParaRPr>
          </a:p>
          <a:p>
            <a:endParaRPr lang="en-US" dirty="0"/>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27268874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Self-Assessment Activities</a:t>
            </a:r>
          </a:p>
        </p:txBody>
      </p:sp>
      <p:sp>
        <p:nvSpPr>
          <p:cNvPr id="3" name="Content Placeholder 2"/>
          <p:cNvSpPr>
            <a:spLocks noGrp="1"/>
          </p:cNvSpPr>
          <p:nvPr>
            <p:ph sz="quarter" idx="1"/>
          </p:nvPr>
        </p:nvSpPr>
        <p:spPr/>
        <p:txBody>
          <a:bodyPr/>
          <a:lstStyle/>
          <a:p>
            <a:pPr marL="0" indent="0">
              <a:buNone/>
            </a:pPr>
            <a:r>
              <a:rPr lang="en-US" sz="3600" dirty="0"/>
              <a:t>1.  Total Recall</a:t>
            </a:r>
          </a:p>
          <a:p>
            <a:pPr marL="0" indent="0">
              <a:buNone/>
            </a:pPr>
            <a:r>
              <a:rPr lang="en-US" sz="3600" dirty="0"/>
              <a:t>2.  Explain Your Thinking</a:t>
            </a:r>
          </a:p>
          <a:p>
            <a:pPr marL="0" indent="0">
              <a:buNone/>
            </a:pPr>
            <a:r>
              <a:rPr lang="en-US" sz="3600" dirty="0"/>
              <a:t>3.  Retell with Key Words</a:t>
            </a:r>
          </a:p>
          <a:p>
            <a:pPr marL="0" indent="0">
              <a:buNone/>
            </a:pPr>
            <a:r>
              <a:rPr lang="en-US" sz="3600" dirty="0"/>
              <a:t>4.  Stand &amp; Talk</a:t>
            </a:r>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9839677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endParaRPr lang="en-US" dirty="0"/>
          </a:p>
        </p:txBody>
      </p:sp>
      <p:sp>
        <p:nvSpPr>
          <p:cNvPr id="3" name="Content Placeholder 2"/>
          <p:cNvSpPr>
            <a:spLocks noGrp="1"/>
          </p:cNvSpPr>
          <p:nvPr>
            <p:ph sz="quarter" idx="1"/>
          </p:nvPr>
        </p:nvSpPr>
        <p:spPr/>
        <p:txBody>
          <a:bodyPr/>
          <a:lstStyle/>
          <a:p>
            <a:pPr marL="0" indent="0">
              <a:buNone/>
            </a:pPr>
            <a:r>
              <a:rPr lang="en-US" b="1" dirty="0">
                <a:solidFill>
                  <a:schemeClr val="tx2"/>
                </a:solidFill>
              </a:rPr>
              <a:t>Group A </a:t>
            </a:r>
            <a:r>
              <a:rPr lang="en-US" dirty="0"/>
              <a:t>studied the material and reviewed notes. </a:t>
            </a:r>
          </a:p>
          <a:p>
            <a:pPr marL="0" indent="0">
              <a:buNone/>
            </a:pPr>
            <a:r>
              <a:rPr lang="en-US" b="1" dirty="0">
                <a:solidFill>
                  <a:schemeClr val="tx2"/>
                </a:solidFill>
              </a:rPr>
              <a:t>Group B </a:t>
            </a:r>
            <a:r>
              <a:rPr lang="en-US" dirty="0"/>
              <a:t>was asked to recall their learning without notes or prompts.</a:t>
            </a:r>
          </a:p>
          <a:p>
            <a:r>
              <a:rPr lang="en-US" dirty="0"/>
              <a:t>Two days later: </a:t>
            </a:r>
            <a:r>
              <a:rPr lang="en-US" i="1" dirty="0"/>
              <a:t>Which group performed better?</a:t>
            </a:r>
          </a:p>
          <a:p>
            <a:r>
              <a:rPr lang="en-US" dirty="0"/>
              <a:t>A week after that: </a:t>
            </a:r>
          </a:p>
          <a:p>
            <a:pPr marL="366713" lvl="1" indent="0">
              <a:buNone/>
            </a:pPr>
            <a:r>
              <a:rPr lang="en-US" dirty="0"/>
              <a:t>   Which group remembered </a:t>
            </a:r>
            <a:r>
              <a:rPr lang="en-US" sz="3200" dirty="0">
                <a:solidFill>
                  <a:srgbClr val="D2533C"/>
                </a:solidFill>
              </a:rPr>
              <a:t>48% </a:t>
            </a:r>
            <a:r>
              <a:rPr lang="en-US" dirty="0"/>
              <a:t>of the material?  </a:t>
            </a:r>
          </a:p>
          <a:p>
            <a:pPr marL="366713" lvl="1" indent="0">
              <a:buNone/>
            </a:pPr>
            <a:r>
              <a:rPr lang="en-US" dirty="0"/>
              <a:t>   Which group remembered </a:t>
            </a:r>
            <a:r>
              <a:rPr lang="en-US" sz="3200" dirty="0">
                <a:solidFill>
                  <a:srgbClr val="D2533C"/>
                </a:solidFill>
              </a:rPr>
              <a:t>90%</a:t>
            </a:r>
            <a:r>
              <a:rPr lang="en-US" dirty="0"/>
              <a:t>? </a:t>
            </a:r>
          </a:p>
        </p:txBody>
      </p:sp>
      <p:sp>
        <p:nvSpPr>
          <p:cNvPr id="4" name="Footer Placeholder 3"/>
          <p:cNvSpPr>
            <a:spLocks noGrp="1"/>
          </p:cNvSpPr>
          <p:nvPr>
            <p:ph type="ftr" sz="quarter" idx="11"/>
          </p:nvPr>
        </p:nvSpPr>
        <p:spPr>
          <a:xfrm>
            <a:off x="3320256" y="5913437"/>
            <a:ext cx="5421313" cy="365125"/>
          </a:xfrm>
        </p:spPr>
        <p:txBody>
          <a:bodyPr/>
          <a:lstStyle/>
          <a:p>
            <a:pPr algn="l">
              <a:defRPr/>
            </a:pPr>
            <a:r>
              <a:rPr lang="en-US" sz="2800" dirty="0">
                <a:solidFill>
                  <a:srgbClr val="D2533C"/>
                </a:solidFill>
                <a:latin typeface="Copperplate Light"/>
                <a:cs typeface="Copperplate Light"/>
              </a:rPr>
              <a:t>Roediger and Karpicke, 2006</a:t>
            </a:r>
          </a:p>
          <a:p>
            <a:pPr>
              <a:defRPr/>
            </a:pPr>
            <a:endParaRPr lang="en-US" altLang="en-US" dirty="0">
              <a:solidFill>
                <a:srgbClr val="D2533C"/>
              </a:solidFill>
            </a:endParaRPr>
          </a:p>
        </p:txBody>
      </p:sp>
    </p:spTree>
    <p:extLst>
      <p:ext uri="{BB962C8B-B14F-4D97-AF65-F5344CB8AC3E}">
        <p14:creationId xmlns:p14="http://schemas.microsoft.com/office/powerpoint/2010/main" val="133417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104778" cy="1371600"/>
          </a:xfrm>
        </p:spPr>
        <p:txBody>
          <a:bodyPr/>
          <a:lstStyle/>
          <a:p>
            <a:r>
              <a:rPr lang="en-US" dirty="0"/>
              <a:t>Reviewing vs. Recalling</a:t>
            </a:r>
          </a:p>
        </p:txBody>
      </p:sp>
      <p:sp>
        <p:nvSpPr>
          <p:cNvPr id="3" name="Content Placeholder 2"/>
          <p:cNvSpPr>
            <a:spLocks noGrp="1"/>
          </p:cNvSpPr>
          <p:nvPr>
            <p:ph sz="quarter" idx="1"/>
          </p:nvPr>
        </p:nvSpPr>
        <p:spPr/>
        <p:txBody>
          <a:bodyPr/>
          <a:lstStyle/>
          <a:p>
            <a:r>
              <a:rPr lang="en-US" sz="3200" dirty="0"/>
              <a:t>When you </a:t>
            </a:r>
            <a:r>
              <a:rPr lang="en-US" sz="3200" b="1" dirty="0">
                <a:solidFill>
                  <a:srgbClr val="C00000"/>
                </a:solidFill>
              </a:rPr>
              <a:t>review</a:t>
            </a:r>
            <a:r>
              <a:rPr lang="en-US" sz="3200" dirty="0">
                <a:solidFill>
                  <a:srgbClr val="C00000"/>
                </a:solidFill>
              </a:rPr>
              <a:t> </a:t>
            </a:r>
            <a:r>
              <a:rPr lang="en-US" sz="3200" dirty="0"/>
              <a:t>material, you are </a:t>
            </a:r>
            <a:r>
              <a:rPr lang="en-US" sz="3200" dirty="0">
                <a:solidFill>
                  <a:schemeClr val="accent6"/>
                </a:solidFill>
              </a:rPr>
              <a:t>recognizing</a:t>
            </a:r>
            <a:r>
              <a:rPr lang="en-US" sz="3200" dirty="0"/>
              <a:t> material that looks familiar.</a:t>
            </a:r>
          </a:p>
          <a:p>
            <a:endParaRPr lang="en-US" sz="3200" dirty="0"/>
          </a:p>
          <a:p>
            <a:r>
              <a:rPr lang="en-US" sz="3200" dirty="0"/>
              <a:t>When you </a:t>
            </a:r>
            <a:r>
              <a:rPr lang="en-US" sz="3200" b="1" dirty="0">
                <a:solidFill>
                  <a:schemeClr val="accent6"/>
                </a:solidFill>
              </a:rPr>
              <a:t>recall</a:t>
            </a:r>
            <a:r>
              <a:rPr lang="en-US" sz="3200" dirty="0">
                <a:solidFill>
                  <a:schemeClr val="accent6"/>
                </a:solidFill>
              </a:rPr>
              <a:t> </a:t>
            </a:r>
            <a:r>
              <a:rPr lang="en-US" sz="3200" dirty="0"/>
              <a:t>material, you are </a:t>
            </a:r>
            <a:r>
              <a:rPr lang="en-US" sz="3200" dirty="0">
                <a:solidFill>
                  <a:srgbClr val="C3260C"/>
                </a:solidFill>
              </a:rPr>
              <a:t>remembering</a:t>
            </a:r>
            <a:r>
              <a:rPr lang="en-US" sz="3200" dirty="0"/>
              <a:t> it.  </a:t>
            </a:r>
          </a:p>
          <a:p>
            <a:endParaRPr lang="en-US" sz="3200" dirty="0"/>
          </a:p>
          <a:p>
            <a:pPr marL="0" indent="0">
              <a:buNone/>
            </a:pPr>
            <a:r>
              <a:rPr lang="en-US" sz="4000" dirty="0"/>
              <a:t>Recall is more effective than review.</a:t>
            </a:r>
          </a:p>
          <a:p>
            <a:endParaRPr lang="en-US" dirty="0"/>
          </a:p>
        </p:txBody>
      </p:sp>
    </p:spTree>
    <p:extLst>
      <p:ext uri="{BB962C8B-B14F-4D97-AF65-F5344CB8AC3E}">
        <p14:creationId xmlns:p14="http://schemas.microsoft.com/office/powerpoint/2010/main" val="16225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solidFill>
                <a:schemeClr val="tx1"/>
              </a:solidFill>
            </a:endParaRPr>
          </a:p>
        </p:txBody>
      </p:sp>
      <p:sp>
        <p:nvSpPr>
          <p:cNvPr id="7" name="Text Placeholder 6"/>
          <p:cNvSpPr>
            <a:spLocks noGrp="1"/>
          </p:cNvSpPr>
          <p:nvPr>
            <p:ph type="body" idx="2"/>
          </p:nvPr>
        </p:nvSpPr>
        <p:spPr>
          <a:xfrm>
            <a:off x="609600" y="575427"/>
            <a:ext cx="1255915" cy="5520573"/>
          </a:xfrm>
          <a:ln>
            <a:solidFill>
              <a:schemeClr val="accent2">
                <a:lumMod val="75000"/>
              </a:schemeClr>
            </a:solidFill>
          </a:ln>
        </p:spPr>
        <p:txBody>
          <a:bodyPr vert="vert270"/>
          <a:lstStyle/>
          <a:p>
            <a:pPr algn="ctr"/>
            <a:r>
              <a:rPr lang="en-US" sz="5400" dirty="0"/>
              <a:t>TOTAL RECALL</a:t>
            </a:r>
          </a:p>
        </p:txBody>
      </p:sp>
      <p:sp>
        <p:nvSpPr>
          <p:cNvPr id="6" name="Content Placeholder 5"/>
          <p:cNvSpPr>
            <a:spLocks noGrp="1"/>
          </p:cNvSpPr>
          <p:nvPr>
            <p:ph sz="quarter" idx="1"/>
          </p:nvPr>
        </p:nvSpPr>
        <p:spPr/>
        <p:txBody>
          <a:bodyPr/>
          <a:lstStyle/>
          <a:p>
            <a:endParaRPr lang="en-US" dirty="0"/>
          </a:p>
        </p:txBody>
      </p:sp>
      <p:pic>
        <p:nvPicPr>
          <p:cNvPr id="4" name="Picture 3" descr="Remember your Learning.pdf"/>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3173784" y="273050"/>
            <a:ext cx="4617317" cy="5975350"/>
          </a:xfrm>
          <a:prstGeom prst="rect">
            <a:avLst/>
          </a:prstGeom>
          <a:ln w="38100" cmpd="sng">
            <a:solidFill>
              <a:schemeClr val="accent1">
                <a:lumMod val="75000"/>
              </a:schemeClr>
            </a:solidFill>
          </a:ln>
        </p:spPr>
      </p:pic>
    </p:spTree>
    <p:extLst>
      <p:ext uri="{BB962C8B-B14F-4D97-AF65-F5344CB8AC3E}">
        <p14:creationId xmlns:p14="http://schemas.microsoft.com/office/powerpoint/2010/main" val="39447424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dirty="0"/>
              <a:t>Explain Your Thinking</a:t>
            </a:r>
            <a:endParaRPr lang="en-US" dirty="0">
              <a:solidFill>
                <a:schemeClr val="accent3">
                  <a:lumMod val="50000"/>
                </a:schemeClr>
              </a:solidFill>
            </a:endParaRPr>
          </a:p>
        </p:txBody>
      </p:sp>
      <p:sp>
        <p:nvSpPr>
          <p:cNvPr id="6" name="Content Placeholder 5"/>
          <p:cNvSpPr>
            <a:spLocks noGrp="1"/>
          </p:cNvSpPr>
          <p:nvPr>
            <p:ph sz="quarter" idx="1"/>
          </p:nvPr>
        </p:nvSpPr>
        <p:spPr/>
        <p:txBody>
          <a:bodyPr/>
          <a:lstStyle/>
          <a:p>
            <a:endParaRPr lang="en-US"/>
          </a:p>
        </p:txBody>
      </p:sp>
      <p:sp>
        <p:nvSpPr>
          <p:cNvPr id="7" name="Oval Callout 6"/>
          <p:cNvSpPr/>
          <p:nvPr/>
        </p:nvSpPr>
        <p:spPr>
          <a:xfrm>
            <a:off x="372533" y="4677833"/>
            <a:ext cx="8269110" cy="1713796"/>
          </a:xfrm>
          <a:prstGeom prst="wedgeEllipseCallout">
            <a:avLst>
              <a:gd name="adj1" fmla="val 45592"/>
              <a:gd name="adj2" fmla="val 67681"/>
            </a:avLst>
          </a:prstGeom>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4000" i="1" dirty="0">
                <a:solidFill>
                  <a:srgbClr val="A7EA52">
                    <a:lumMod val="60000"/>
                    <a:lumOff val="40000"/>
                  </a:srgbClr>
                </a:solidFill>
                <a:latin typeface="Arial"/>
              </a:rPr>
              <a:t>Please explain it to your partner.</a:t>
            </a:r>
            <a:endParaRPr lang="en-US" sz="4000" dirty="0">
              <a:solidFill>
                <a:srgbClr val="A7EA52">
                  <a:lumMod val="60000"/>
                  <a:lumOff val="40000"/>
                </a:srgbClr>
              </a:solidFill>
              <a:latin typeface="Arial"/>
            </a:endParaRPr>
          </a:p>
        </p:txBody>
      </p:sp>
      <p:sp>
        <p:nvSpPr>
          <p:cNvPr id="8" name="Oval Callout 7"/>
          <p:cNvSpPr/>
          <p:nvPr/>
        </p:nvSpPr>
        <p:spPr>
          <a:xfrm>
            <a:off x="748047" y="1904254"/>
            <a:ext cx="8269110" cy="2329080"/>
          </a:xfrm>
          <a:prstGeom prst="wedgeEllipseCallout">
            <a:avLst>
              <a:gd name="adj1" fmla="val -53769"/>
              <a:gd name="adj2" fmla="val 70523"/>
            </a:avLst>
          </a:prstGeom>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4000" i="1" dirty="0">
                <a:solidFill>
                  <a:srgbClr val="A7EA52">
                    <a:lumMod val="60000"/>
                    <a:lumOff val="40000"/>
                  </a:srgbClr>
                </a:solidFill>
                <a:latin typeface="Arial"/>
              </a:rPr>
              <a:t>What is the answer? How do you know?</a:t>
            </a:r>
            <a:endParaRPr lang="en-US" sz="4000" dirty="0">
              <a:solidFill>
                <a:srgbClr val="A7EA52">
                  <a:lumMod val="60000"/>
                  <a:lumOff val="40000"/>
                </a:srgbClr>
              </a:solidFill>
              <a:latin typeface="Arial"/>
            </a:endParaRPr>
          </a:p>
        </p:txBody>
      </p:sp>
    </p:spTree>
    <p:extLst>
      <p:ext uri="{BB962C8B-B14F-4D97-AF65-F5344CB8AC3E}">
        <p14:creationId xmlns:p14="http://schemas.microsoft.com/office/powerpoint/2010/main" val="2098184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Framing the Conversation</a:t>
            </a:r>
          </a:p>
        </p:txBody>
      </p:sp>
      <p:sp>
        <p:nvSpPr>
          <p:cNvPr id="3" name="Content Placeholder 2"/>
          <p:cNvSpPr>
            <a:spLocks noGrp="1"/>
          </p:cNvSpPr>
          <p:nvPr>
            <p:ph sz="quarter" idx="1"/>
          </p:nvPr>
        </p:nvSpPr>
        <p:spPr/>
        <p:txBody>
          <a:bodyPr/>
          <a:lstStyle/>
          <a:p>
            <a:r>
              <a:rPr lang="en-US" dirty="0"/>
              <a:t>What are “essential learning-to-learn skills”?</a:t>
            </a:r>
          </a:p>
          <a:p>
            <a:pPr lvl="1"/>
            <a:r>
              <a:rPr lang="en-US" dirty="0"/>
              <a:t>Write a list</a:t>
            </a:r>
          </a:p>
          <a:p>
            <a:pPr lvl="1"/>
            <a:r>
              <a:rPr lang="en-US" dirty="0"/>
              <a:t>Debrief</a:t>
            </a:r>
          </a:p>
          <a:p>
            <a:endParaRPr lang="en-US" dirty="0"/>
          </a:p>
          <a:p>
            <a:r>
              <a:rPr lang="en-US" dirty="0"/>
              <a:t>How do students learn these skills?</a:t>
            </a:r>
          </a:p>
          <a:p>
            <a:pPr lvl="1"/>
            <a:r>
              <a:rPr lang="en-US" dirty="0"/>
              <a:t>Write three ideas.</a:t>
            </a:r>
          </a:p>
          <a:p>
            <a:pPr lvl="1"/>
            <a:r>
              <a:rPr lang="en-US" dirty="0"/>
              <a:t>Talk with a partner.</a:t>
            </a:r>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123194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Explain Your Thinking</a:t>
            </a:r>
          </a:p>
        </p:txBody>
      </p:sp>
      <p:sp>
        <p:nvSpPr>
          <p:cNvPr id="6" name="Content Placeholder 5"/>
          <p:cNvSpPr>
            <a:spLocks noGrp="1"/>
          </p:cNvSpPr>
          <p:nvPr>
            <p:ph sz="quarter" idx="1"/>
          </p:nvPr>
        </p:nvSpPr>
        <p:spPr/>
        <p:txBody>
          <a:bodyPr>
            <a:normAutofit fontScale="92500"/>
          </a:bodyPr>
          <a:lstStyle/>
          <a:p>
            <a:endParaRPr lang="en-US" sz="3600" dirty="0"/>
          </a:p>
          <a:p>
            <a:pPr marL="0" indent="0">
              <a:buNone/>
            </a:pPr>
            <a:r>
              <a:rPr lang="en-US" sz="3600" b="0" dirty="0"/>
              <a:t>Just </a:t>
            </a:r>
            <a:r>
              <a:rPr lang="en-US" sz="3600" dirty="0"/>
              <a:t>expecting</a:t>
            </a:r>
            <a:r>
              <a:rPr lang="en-US" sz="3600" b="0" dirty="0"/>
              <a:t> </a:t>
            </a:r>
            <a:r>
              <a:rPr lang="en-US" sz="3600" dirty="0"/>
              <a:t>to teach material </a:t>
            </a:r>
            <a:r>
              <a:rPr lang="en-US" sz="3600" b="0" dirty="0"/>
              <a:t>to another student improves a student’s grasp of material.</a:t>
            </a:r>
          </a:p>
          <a:p>
            <a:pPr marL="342900" indent="-342900">
              <a:buFont typeface="Wingdings" charset="2"/>
              <a:buChar char=""/>
            </a:pPr>
            <a:r>
              <a:rPr lang="en-US" sz="3600" b="0" dirty="0"/>
              <a:t>improves recall, particularly of main points</a:t>
            </a:r>
          </a:p>
          <a:p>
            <a:pPr marL="342900" indent="-342900">
              <a:buFont typeface="Wingdings" charset="2"/>
              <a:buChar char=""/>
            </a:pPr>
            <a:r>
              <a:rPr lang="en-US" sz="3600" b="0" dirty="0"/>
              <a:t>improves organization of material </a:t>
            </a:r>
          </a:p>
          <a:p>
            <a:r>
              <a:rPr lang="en-US" b="0" dirty="0"/>
              <a:t>			~ </a:t>
            </a:r>
            <a:r>
              <a:rPr lang="en-US" b="0" dirty="0" err="1"/>
              <a:t>Nestojko</a:t>
            </a:r>
            <a:r>
              <a:rPr lang="en-US" b="0" dirty="0"/>
              <a:t> ,Bui, </a:t>
            </a:r>
            <a:r>
              <a:rPr lang="en-US" b="0" dirty="0" err="1"/>
              <a:t>Kornell</a:t>
            </a:r>
            <a:r>
              <a:rPr lang="en-US" b="0" dirty="0"/>
              <a:t> &amp; Bjork, 2014 </a:t>
            </a:r>
          </a:p>
          <a:p>
            <a:endParaRPr lang="en-US" dirty="0"/>
          </a:p>
          <a:p>
            <a:endParaRPr lang="en-US" dirty="0"/>
          </a:p>
        </p:txBody>
      </p:sp>
    </p:spTree>
    <p:extLst>
      <p:ext uri="{BB962C8B-B14F-4D97-AF65-F5344CB8AC3E}">
        <p14:creationId xmlns:p14="http://schemas.microsoft.com/office/powerpoint/2010/main" val="13592919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Retell with Key Words</a:t>
            </a:r>
          </a:p>
        </p:txBody>
      </p:sp>
      <p:sp>
        <p:nvSpPr>
          <p:cNvPr id="3" name="Content Placeholder 2"/>
          <p:cNvSpPr>
            <a:spLocks noGrp="1"/>
          </p:cNvSpPr>
          <p:nvPr>
            <p:ph sz="quarter" idx="1"/>
          </p:nvPr>
        </p:nvSpPr>
        <p:spPr/>
        <p:txBody>
          <a:bodyPr/>
          <a:lstStyle/>
          <a:p>
            <a:pPr marL="0" indent="0">
              <a:buNone/>
            </a:pPr>
            <a:r>
              <a:rPr lang="en-US" dirty="0"/>
              <a:t>After learning a new point, have students explain their learning to one another.  </a:t>
            </a:r>
          </a:p>
          <a:p>
            <a:pPr marL="0" indent="0">
              <a:buNone/>
            </a:pPr>
            <a:r>
              <a:rPr lang="en-US" dirty="0"/>
              <a:t>1.  Individually students identify three key words.</a:t>
            </a:r>
          </a:p>
          <a:p>
            <a:pPr marL="0" indent="0">
              <a:buNone/>
            </a:pPr>
            <a:r>
              <a:rPr lang="en-US" dirty="0"/>
              <a:t>2.  Students turn and talk with a partner to share their          key words and explain why they selected them.  </a:t>
            </a:r>
          </a:p>
          <a:p>
            <a:pPr marL="0" indent="0">
              <a:buNone/>
            </a:pPr>
            <a:r>
              <a:rPr lang="en-US" dirty="0"/>
              <a:t> </a:t>
            </a:r>
          </a:p>
          <a:p>
            <a:endParaRPr lang="en-US" dirty="0"/>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1741765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 and Talk</a:t>
            </a:r>
          </a:p>
        </p:txBody>
      </p:sp>
      <p:sp>
        <p:nvSpPr>
          <p:cNvPr id="3" name="Content Placeholder 2"/>
          <p:cNvSpPr>
            <a:spLocks noGrp="1"/>
          </p:cNvSpPr>
          <p:nvPr>
            <p:ph sz="quarter" idx="1"/>
          </p:nvPr>
        </p:nvSpPr>
        <p:spPr/>
        <p:txBody>
          <a:bodyPr/>
          <a:lstStyle/>
          <a:p>
            <a:pPr marL="0" indent="0">
              <a:buNone/>
            </a:pPr>
            <a:r>
              <a:rPr lang="en-US" dirty="0"/>
              <a:t>After a learning activity, have students stand up and talk about what they just learned.  They can answer any of the following questions:</a:t>
            </a:r>
          </a:p>
          <a:p>
            <a:r>
              <a:rPr lang="en-US" i="1" dirty="0"/>
              <a:t>What did we just learn?</a:t>
            </a:r>
            <a:endParaRPr lang="en-US" dirty="0"/>
          </a:p>
          <a:p>
            <a:r>
              <a:rPr lang="en-US" i="1" dirty="0"/>
              <a:t>What was most interesting to you?</a:t>
            </a:r>
            <a:endParaRPr lang="en-US" dirty="0"/>
          </a:p>
          <a:p>
            <a:r>
              <a:rPr lang="en-US" i="1" dirty="0"/>
              <a:t>How will you use this information?</a:t>
            </a:r>
          </a:p>
          <a:p>
            <a:r>
              <a:rPr lang="en-US" i="1" dirty="0"/>
              <a:t>What questions do you have?</a:t>
            </a:r>
            <a:endParaRPr lang="en-US" dirty="0"/>
          </a:p>
          <a:p>
            <a:pPr marL="0" indent="0">
              <a:buNone/>
            </a:pPr>
            <a:endParaRPr lang="en-US" dirty="0"/>
          </a:p>
          <a:p>
            <a:endParaRPr lang="en-US" dirty="0"/>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34509117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orient="vert"/>
          </p:nvPr>
        </p:nvSpPr>
        <p:spPr/>
        <p:txBody>
          <a:bodyPr/>
          <a:lstStyle/>
          <a:p>
            <a:r>
              <a:rPr lang="en-US" sz="6600" dirty="0"/>
              <a:t>Stand and Talk</a:t>
            </a:r>
          </a:p>
        </p:txBody>
      </p:sp>
      <p:sp>
        <p:nvSpPr>
          <p:cNvPr id="3" name="Content Placeholder 2"/>
          <p:cNvSpPr>
            <a:spLocks noGrp="1"/>
          </p:cNvSpPr>
          <p:nvPr>
            <p:ph type="body" orient="vert" idx="1"/>
          </p:nvPr>
        </p:nvSpPr>
        <p:spPr/>
        <p:txBody>
          <a:bodyPr vert="horz"/>
          <a:lstStyle/>
          <a:p>
            <a:pPr marL="0" indent="0">
              <a:buNone/>
            </a:pPr>
            <a:r>
              <a:rPr lang="en-US" dirty="0"/>
              <a:t>Explain the steps of each of these classroom activities:</a:t>
            </a:r>
          </a:p>
          <a:p>
            <a:r>
              <a:rPr lang="en-US" dirty="0"/>
              <a:t>Total Recall</a:t>
            </a:r>
          </a:p>
          <a:p>
            <a:r>
              <a:rPr lang="en-US" dirty="0"/>
              <a:t>Explain Your Thinking</a:t>
            </a:r>
          </a:p>
          <a:p>
            <a:r>
              <a:rPr lang="en-US" dirty="0"/>
              <a:t>Retell with Key Words</a:t>
            </a:r>
          </a:p>
          <a:p>
            <a:r>
              <a:rPr lang="en-US" dirty="0"/>
              <a:t>Stand and Talk</a:t>
            </a:r>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14020147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normAutofit/>
          </a:bodyPr>
          <a:lstStyle/>
          <a:p>
            <a:pPr eaLnBrk="1" fontAlgn="auto" hangingPunct="1">
              <a:spcAft>
                <a:spcPts val="0"/>
              </a:spcAft>
              <a:defRPr/>
            </a:pPr>
            <a:r>
              <a:rPr lang="en-US" dirty="0">
                <a:ea typeface="+mj-ea"/>
                <a:cs typeface="+mj-cs"/>
              </a:rPr>
              <a:t>Self-Reflection Activities</a:t>
            </a:r>
          </a:p>
        </p:txBody>
      </p:sp>
      <p:sp>
        <p:nvSpPr>
          <p:cNvPr id="129026" name="Rectangle 3"/>
          <p:cNvSpPr>
            <a:spLocks noGrp="1" noChangeArrowheads="1"/>
          </p:cNvSpPr>
          <p:nvPr>
            <p:ph sz="quarter" idx="1"/>
          </p:nvPr>
        </p:nvSpPr>
        <p:spPr/>
        <p:txBody>
          <a:bodyPr/>
          <a:lstStyle/>
          <a:p>
            <a:pPr eaLnBrk="1" hangingPunct="1"/>
            <a:r>
              <a:rPr lang="en-US" dirty="0">
                <a:latin typeface="Tw Cen MT" charset="0"/>
              </a:rPr>
              <a:t>Mark the Margins</a:t>
            </a:r>
          </a:p>
          <a:p>
            <a:pPr eaLnBrk="1" hangingPunct="1"/>
            <a:r>
              <a:rPr lang="en-US" dirty="0">
                <a:latin typeface="Tw Cen MT" charset="0"/>
              </a:rPr>
              <a:t>Class Recap &amp; Reflection</a:t>
            </a:r>
          </a:p>
          <a:p>
            <a:pPr eaLnBrk="1" hangingPunct="1"/>
            <a:r>
              <a:rPr lang="en-US" dirty="0">
                <a:latin typeface="Tw Cen MT" charset="0"/>
              </a:rPr>
              <a:t>Skill Self-assessment</a:t>
            </a:r>
          </a:p>
          <a:p>
            <a:pPr eaLnBrk="1" hangingPunct="1"/>
            <a:endParaRPr lang="en-US" dirty="0">
              <a:latin typeface="Tw Cen MT" charset="0"/>
            </a:endParaRPr>
          </a:p>
          <a:p>
            <a:pPr eaLnBrk="1" hangingPunct="1"/>
            <a:endParaRPr lang="en-US" dirty="0">
              <a:latin typeface="Tw Cen MT" charset="0"/>
            </a:endParaRPr>
          </a:p>
          <a:p>
            <a:pPr eaLnBrk="1" hangingPunct="1"/>
            <a:endParaRPr lang="en-US" dirty="0">
              <a:latin typeface="Tw Cen MT" charset="0"/>
            </a:endParaRPr>
          </a:p>
          <a:p>
            <a:pPr eaLnBrk="1" hangingPunct="1"/>
            <a:endParaRPr lang="en-US" dirty="0">
              <a:latin typeface="Tw Cen MT" charset="0"/>
            </a:endParaRPr>
          </a:p>
        </p:txBody>
      </p:sp>
      <p:sp>
        <p:nvSpPr>
          <p:cNvPr id="2" name="Footer Placeholder 1"/>
          <p:cNvSpPr>
            <a:spLocks noGrp="1"/>
          </p:cNvSpPr>
          <p:nvPr>
            <p:ph type="ftr" sz="quarter" idx="11"/>
          </p:nvPr>
        </p:nvSpPr>
        <p:spPr/>
        <p:txBody>
          <a:bodyPr/>
          <a:lstStyle/>
          <a:p>
            <a:pPr>
              <a:defRPr/>
            </a:pPr>
            <a:endParaRPr lang="en-US" altLang="en-US" dirty="0">
              <a:solidFill>
                <a:srgbClr val="D2533C"/>
              </a:solidFill>
            </a:endParaRPr>
          </a:p>
        </p:txBody>
      </p:sp>
    </p:spTree>
    <p:extLst>
      <p:ext uri="{BB962C8B-B14F-4D97-AF65-F5344CB8AC3E}">
        <p14:creationId xmlns:p14="http://schemas.microsoft.com/office/powerpoint/2010/main" val="2326494395"/>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Grp="1" noChangeArrowheads="1"/>
          </p:cNvSpPr>
          <p:nvPr>
            <p:ph type="title"/>
          </p:nvPr>
        </p:nvSpPr>
        <p:spPr/>
        <p:txBody>
          <a:bodyPr/>
          <a:lstStyle/>
          <a:p>
            <a:pPr eaLnBrk="1" hangingPunct="1"/>
            <a:r>
              <a:rPr lang="en-US">
                <a:solidFill>
                  <a:schemeClr val="tx1"/>
                </a:solidFill>
                <a:latin typeface="Tw Cen MT" charset="0"/>
              </a:rPr>
              <a:t>Mark the Margins</a:t>
            </a:r>
          </a:p>
        </p:txBody>
      </p:sp>
      <p:sp>
        <p:nvSpPr>
          <p:cNvPr id="133122" name="Rectangle 3"/>
          <p:cNvSpPr>
            <a:spLocks noGrp="1" noChangeArrowheads="1"/>
          </p:cNvSpPr>
          <p:nvPr>
            <p:ph sz="quarter" idx="1"/>
          </p:nvPr>
        </p:nvSpPr>
        <p:spPr>
          <a:xfrm>
            <a:off x="575012" y="1600200"/>
            <a:ext cx="8153400" cy="4495800"/>
          </a:xfrm>
        </p:spPr>
        <p:txBody>
          <a:bodyPr/>
          <a:lstStyle/>
          <a:p>
            <a:pPr eaLnBrk="1" hangingPunct="1">
              <a:buFont typeface="Wingdings" charset="0"/>
              <a:buNone/>
            </a:pPr>
            <a:r>
              <a:rPr lang="en-US" dirty="0">
                <a:latin typeface="Tw Cen MT" charset="0"/>
                <a:sym typeface="Wingdings" charset="0"/>
              </a:rPr>
              <a:t>For homework assignment and class notes:</a:t>
            </a:r>
          </a:p>
          <a:p>
            <a:pPr eaLnBrk="1" hangingPunct="1">
              <a:buFont typeface="Wingdings" charset="0"/>
              <a:buNone/>
            </a:pPr>
            <a:endParaRPr lang="en-US" dirty="0">
              <a:latin typeface="Tw Cen MT" charset="0"/>
              <a:sym typeface="Wingdings" charset="0"/>
            </a:endParaRPr>
          </a:p>
          <a:p>
            <a:pPr eaLnBrk="1" hangingPunct="1">
              <a:buFont typeface="Wingdings" charset="0"/>
              <a:buNone/>
            </a:pPr>
            <a:r>
              <a:rPr lang="en-US" sz="2800" b="1" dirty="0">
                <a:solidFill>
                  <a:schemeClr val="hlink"/>
                </a:solidFill>
                <a:latin typeface="Tw Cen MT" charset="0"/>
                <a:sym typeface="Wingdings" charset="0"/>
              </a:rPr>
              <a:t></a:t>
            </a:r>
            <a:r>
              <a:rPr lang="en-US" sz="2800" dirty="0">
                <a:solidFill>
                  <a:schemeClr val="hlink"/>
                </a:solidFill>
                <a:latin typeface="Tw Cen MT" charset="0"/>
                <a:sym typeface="Wingdings" charset="0"/>
              </a:rPr>
              <a:t> </a:t>
            </a:r>
            <a:r>
              <a:rPr lang="en-US" sz="2800" dirty="0">
                <a:latin typeface="Tw Cen MT" charset="0"/>
                <a:sym typeface="Wingdings" charset="0"/>
              </a:rPr>
              <a:t> - </a:t>
            </a:r>
            <a:r>
              <a:rPr lang="en-US" sz="2800" dirty="0">
                <a:solidFill>
                  <a:schemeClr val="tx2"/>
                </a:solidFill>
                <a:latin typeface="Tw Cen MT" charset="0"/>
                <a:sym typeface="Wingdings" charset="0"/>
              </a:rPr>
              <a:t>I understand</a:t>
            </a:r>
          </a:p>
          <a:p>
            <a:pPr eaLnBrk="1" hangingPunct="1">
              <a:buFont typeface="Wingdings" charset="0"/>
              <a:buNone/>
            </a:pPr>
            <a:r>
              <a:rPr lang="en-US" sz="2800" b="1" dirty="0">
                <a:solidFill>
                  <a:schemeClr val="hlink"/>
                </a:solidFill>
                <a:latin typeface="Tw Cen MT" charset="0"/>
                <a:sym typeface="Wingdings" charset="0"/>
              </a:rPr>
              <a:t>? </a:t>
            </a:r>
            <a:r>
              <a:rPr lang="en-US" sz="2800" dirty="0">
                <a:latin typeface="Tw Cen MT" charset="0"/>
                <a:sym typeface="Wingdings" charset="0"/>
              </a:rPr>
              <a:t>  - </a:t>
            </a:r>
            <a:r>
              <a:rPr lang="en-US" sz="2800" dirty="0">
                <a:solidFill>
                  <a:schemeClr val="tx2"/>
                </a:solidFill>
                <a:latin typeface="Tw Cen MT" charset="0"/>
                <a:sym typeface="Wingdings" charset="0"/>
              </a:rPr>
              <a:t>I don’t understand</a:t>
            </a:r>
          </a:p>
        </p:txBody>
      </p:sp>
    </p:spTree>
    <p:extLst>
      <p:ext uri="{BB962C8B-B14F-4D97-AF65-F5344CB8AC3E}">
        <p14:creationId xmlns:p14="http://schemas.microsoft.com/office/powerpoint/2010/main" val="21761953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2"/>
          <p:cNvSpPr>
            <a:spLocks noGrp="1" noChangeArrowheads="1"/>
          </p:cNvSpPr>
          <p:nvPr>
            <p:ph type="title"/>
          </p:nvPr>
        </p:nvSpPr>
        <p:spPr>
          <a:xfrm>
            <a:off x="612775" y="228600"/>
            <a:ext cx="8153400" cy="990600"/>
          </a:xfrm>
        </p:spPr>
        <p:txBody>
          <a:bodyPr/>
          <a:lstStyle/>
          <a:p>
            <a:pPr eaLnBrk="1" hangingPunct="1"/>
            <a:r>
              <a:rPr lang="en-US" dirty="0">
                <a:solidFill>
                  <a:srgbClr val="292934"/>
                </a:solidFill>
                <a:latin typeface="Tw Cen MT" charset="0"/>
              </a:rPr>
              <a:t>Class Recap &amp; Reflection </a:t>
            </a:r>
          </a:p>
        </p:txBody>
      </p:sp>
      <p:sp>
        <p:nvSpPr>
          <p:cNvPr id="130050" name="Rectangle 3"/>
          <p:cNvSpPr>
            <a:spLocks noGrp="1" noChangeArrowheads="1"/>
          </p:cNvSpPr>
          <p:nvPr>
            <p:ph sz="quarter" idx="1"/>
          </p:nvPr>
        </p:nvSpPr>
        <p:spPr>
          <a:xfrm>
            <a:off x="612775" y="1600200"/>
            <a:ext cx="8153400" cy="4495800"/>
          </a:xfrm>
        </p:spPr>
        <p:txBody>
          <a:bodyPr/>
          <a:lstStyle/>
          <a:p>
            <a:pPr marL="0" indent="0">
              <a:buNone/>
            </a:pPr>
            <a:r>
              <a:rPr lang="en-US" dirty="0"/>
              <a:t> </a:t>
            </a:r>
            <a:r>
              <a:rPr lang="en-US" b="1" dirty="0"/>
              <a:t>Today in class we did:</a:t>
            </a:r>
            <a:endParaRPr lang="en-US" dirty="0"/>
          </a:p>
          <a:p>
            <a:r>
              <a:rPr lang="en-US" dirty="0"/>
              <a:t>_____________________________________</a:t>
            </a:r>
          </a:p>
          <a:p>
            <a:r>
              <a:rPr lang="en-US" dirty="0"/>
              <a:t>_____________________________________</a:t>
            </a:r>
          </a:p>
          <a:p>
            <a:r>
              <a:rPr lang="en-US" dirty="0"/>
              <a:t>_____________________________________</a:t>
            </a:r>
          </a:p>
          <a:p>
            <a:r>
              <a:rPr lang="en-US" dirty="0"/>
              <a:t>_____________________________________</a:t>
            </a:r>
          </a:p>
          <a:p>
            <a:pPr marL="0" indent="0">
              <a:buNone/>
            </a:pPr>
            <a:r>
              <a:rPr lang="en-US" dirty="0"/>
              <a:t>I liked ________________________________.</a:t>
            </a:r>
          </a:p>
          <a:p>
            <a:pPr marL="0" indent="0">
              <a:buNone/>
            </a:pPr>
            <a:r>
              <a:rPr lang="en-US" dirty="0"/>
              <a:t>I want to practice more____________________.</a:t>
            </a:r>
          </a:p>
          <a:p>
            <a:pPr eaLnBrk="1" hangingPunct="1"/>
            <a:endParaRPr lang="en-US" dirty="0">
              <a:latin typeface="Tw Cen MT" charset="0"/>
            </a:endParaRPr>
          </a:p>
        </p:txBody>
      </p:sp>
    </p:spTree>
    <p:extLst>
      <p:ext uri="{BB962C8B-B14F-4D97-AF65-F5344CB8AC3E}">
        <p14:creationId xmlns:p14="http://schemas.microsoft.com/office/powerpoint/2010/main" val="15113852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7487" y="228600"/>
            <a:ext cx="8153400" cy="990600"/>
          </a:xfrm>
        </p:spPr>
        <p:txBody>
          <a:bodyPr/>
          <a:lstStyle/>
          <a:p>
            <a:r>
              <a:rPr lang="en-US" dirty="0"/>
              <a:t>Skill Self-Assessment</a:t>
            </a:r>
          </a:p>
        </p:txBody>
      </p:sp>
      <p:sp>
        <p:nvSpPr>
          <p:cNvPr id="3" name="Content Placeholder 2"/>
          <p:cNvSpPr>
            <a:spLocks noGrp="1"/>
          </p:cNvSpPr>
          <p:nvPr>
            <p:ph sz="quarter" idx="1"/>
          </p:nvPr>
        </p:nvSpPr>
        <p:spPr/>
        <p:txBody>
          <a:bodyPr/>
          <a:lstStyle/>
          <a:p>
            <a:pPr marL="0" indent="0">
              <a:buNone/>
            </a:pPr>
            <a:r>
              <a:rPr lang="en-US" dirty="0"/>
              <a:t>Add sample here:</a:t>
            </a:r>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pic>
        <p:nvPicPr>
          <p:cNvPr id="5" name="Picture 4" descr="Image of Skill Assessm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7500"/>
            <a:ext cx="9144000" cy="6213683"/>
          </a:xfrm>
          <a:prstGeom prst="rect">
            <a:avLst/>
          </a:prstGeom>
        </p:spPr>
      </p:pic>
    </p:spTree>
    <p:extLst>
      <p:ext uri="{BB962C8B-B14F-4D97-AF65-F5344CB8AC3E}">
        <p14:creationId xmlns:p14="http://schemas.microsoft.com/office/powerpoint/2010/main" val="400449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Self-Advocacy Activities</a:t>
            </a:r>
          </a:p>
        </p:txBody>
      </p:sp>
      <p:sp>
        <p:nvSpPr>
          <p:cNvPr id="3" name="Content Placeholder 2"/>
          <p:cNvSpPr>
            <a:spLocks noGrp="1"/>
          </p:cNvSpPr>
          <p:nvPr>
            <p:ph sz="quarter" idx="1"/>
          </p:nvPr>
        </p:nvSpPr>
        <p:spPr/>
        <p:txBody>
          <a:bodyPr/>
          <a:lstStyle/>
          <a:p>
            <a:pPr marL="0" indent="0">
              <a:buNone/>
            </a:pPr>
            <a:r>
              <a:rPr lang="en-US" sz="3600" dirty="0"/>
              <a:t>1.  Classroom Questions</a:t>
            </a:r>
          </a:p>
          <a:p>
            <a:pPr marL="0" indent="0">
              <a:buNone/>
            </a:pPr>
            <a:r>
              <a:rPr lang="en-US" sz="3600" dirty="0"/>
              <a:t>2.  Pause for Focused Questions</a:t>
            </a:r>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36724451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Title 1"/>
          <p:cNvSpPr>
            <a:spLocks noGrp="1"/>
          </p:cNvSpPr>
          <p:nvPr>
            <p:ph type="title"/>
          </p:nvPr>
        </p:nvSpPr>
        <p:spPr/>
        <p:txBody>
          <a:bodyPr/>
          <a:lstStyle/>
          <a:p>
            <a:r>
              <a:rPr lang="en-US">
                <a:latin typeface="Tw Cen MT" charset="0"/>
              </a:rPr>
              <a:t>Self-Advocacy Skills</a:t>
            </a:r>
          </a:p>
        </p:txBody>
      </p:sp>
      <p:sp>
        <p:nvSpPr>
          <p:cNvPr id="136194" name="Content Placeholder 2"/>
          <p:cNvSpPr>
            <a:spLocks noGrp="1"/>
          </p:cNvSpPr>
          <p:nvPr>
            <p:ph sz="quarter" idx="1"/>
          </p:nvPr>
        </p:nvSpPr>
        <p:spPr/>
        <p:txBody>
          <a:bodyPr/>
          <a:lstStyle/>
          <a:p>
            <a:pPr marL="0" indent="0">
              <a:buFont typeface="Wingdings" charset="0"/>
              <a:buNone/>
            </a:pPr>
            <a:endParaRPr lang="en-US" dirty="0">
              <a:latin typeface="Tw Cen MT" charset="0"/>
            </a:endParaRPr>
          </a:p>
          <a:p>
            <a:pPr marL="0" indent="0">
              <a:buFont typeface="Wingdings" charset="0"/>
              <a:buNone/>
            </a:pPr>
            <a:r>
              <a:rPr lang="en-US" dirty="0">
                <a:latin typeface="Tw Cen MT" charset="0"/>
              </a:rPr>
              <a:t>Never do for someone </a:t>
            </a:r>
          </a:p>
          <a:p>
            <a:pPr marL="0" indent="0">
              <a:buFont typeface="Wingdings" charset="0"/>
              <a:buNone/>
            </a:pPr>
            <a:r>
              <a:rPr lang="en-US" dirty="0">
                <a:latin typeface="Tw Cen MT" charset="0"/>
              </a:rPr>
              <a:t>what they can do for themselves.</a:t>
            </a:r>
          </a:p>
          <a:p>
            <a:pPr marL="0" indent="0">
              <a:buFont typeface="Wingdings" charset="0"/>
              <a:buNone/>
            </a:pPr>
            <a:r>
              <a:rPr lang="en-US" dirty="0">
                <a:latin typeface="Tw Cen MT" charset="0"/>
              </a:rPr>
              <a:t>			~ Saul </a:t>
            </a:r>
            <a:r>
              <a:rPr lang="en-US" dirty="0" err="1">
                <a:latin typeface="Tw Cen MT" charset="0"/>
              </a:rPr>
              <a:t>Alinsky’s</a:t>
            </a:r>
            <a:r>
              <a:rPr lang="en-US" dirty="0">
                <a:latin typeface="Tw Cen MT" charset="0"/>
              </a:rPr>
              <a:t> </a:t>
            </a:r>
            <a:r>
              <a:rPr lang="en-US" i="1" dirty="0">
                <a:latin typeface="Tw Cen MT" charset="0"/>
              </a:rPr>
              <a:t>Iron Rule</a:t>
            </a:r>
          </a:p>
        </p:txBody>
      </p:sp>
      <p:sp>
        <p:nvSpPr>
          <p:cNvPr id="2" name="Footer Placeholder 1"/>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82025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23364"/>
          </a:xfrm>
        </p:spPr>
        <p:txBody>
          <a:bodyPr>
            <a:normAutofit/>
          </a:bodyPr>
          <a:lstStyle/>
          <a:p>
            <a:r>
              <a:rPr lang="en-US" b="1" dirty="0">
                <a:solidFill>
                  <a:schemeClr val="tx2">
                    <a:lumMod val="75000"/>
                  </a:schemeClr>
                </a:solidFill>
                <a:cs typeface="Copperplate Gothic Light"/>
              </a:rPr>
              <a:t>Persistent students believe:</a:t>
            </a:r>
          </a:p>
        </p:txBody>
      </p:sp>
      <p:sp>
        <p:nvSpPr>
          <p:cNvPr id="6" name="Content Placeholder 5"/>
          <p:cNvSpPr>
            <a:spLocks noGrp="1"/>
          </p:cNvSpPr>
          <p:nvPr>
            <p:ph idx="1"/>
          </p:nvPr>
        </p:nvSpPr>
        <p:spPr>
          <a:xfrm>
            <a:off x="240520" y="2515888"/>
            <a:ext cx="8572098" cy="1170052"/>
          </a:xfrm>
          <a:prstGeom prst="wedgeEllipseCallout">
            <a:avLst>
              <a:gd name="adj1" fmla="val -51082"/>
              <a:gd name="adj2" fmla="val 53395"/>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normAutofit fontScale="77500" lnSpcReduction="20000"/>
          </a:bodyPr>
          <a:lstStyle/>
          <a:p>
            <a:pPr marL="0" indent="0" algn="ctr">
              <a:buNone/>
            </a:pPr>
            <a:r>
              <a:rPr lang="en-US" sz="4800" i="1" dirty="0">
                <a:solidFill>
                  <a:prstClr val="black"/>
                </a:solidFill>
                <a:latin typeface="Arial"/>
              </a:rPr>
              <a:t>This work has value for me.</a:t>
            </a:r>
          </a:p>
        </p:txBody>
      </p:sp>
      <p:sp>
        <p:nvSpPr>
          <p:cNvPr id="7" name="Content Placeholder 5"/>
          <p:cNvSpPr txBox="1">
            <a:spLocks/>
          </p:cNvSpPr>
          <p:nvPr/>
        </p:nvSpPr>
        <p:spPr>
          <a:xfrm>
            <a:off x="357305" y="3714880"/>
            <a:ext cx="8229600" cy="1402911"/>
          </a:xfrm>
          <a:prstGeom prst="wedgeEllipseCallout">
            <a:avLst>
              <a:gd name="adj1" fmla="val -51603"/>
              <a:gd name="adj2" fmla="val 78001"/>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fontScale="70000" lnSpcReduction="20000"/>
          </a:bodyPr>
          <a:lstStyle>
            <a:lvl1pPr marL="342900" indent="-342900" algn="l" defTabSz="457200" rtl="0" eaLnBrk="1" latinLnBrk="0" hangingPunct="1">
              <a:spcBef>
                <a:spcPct val="20000"/>
              </a:spcBef>
              <a:buFont typeface="Arial"/>
              <a:buChar char="•"/>
              <a:defRPr sz="3200" kern="1200">
                <a:solidFill>
                  <a:schemeClr val="lt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lgn="ctr">
              <a:buFont typeface="Arial"/>
              <a:buNone/>
            </a:pPr>
            <a:r>
              <a:rPr lang="en-US" sz="4800" i="1" dirty="0">
                <a:solidFill>
                  <a:prstClr val="black"/>
                </a:solidFill>
                <a:latin typeface="Arial"/>
              </a:rPr>
              <a:t>My ability &amp; competence grow with my effort.</a:t>
            </a:r>
          </a:p>
        </p:txBody>
      </p:sp>
      <p:sp>
        <p:nvSpPr>
          <p:cNvPr id="8" name="Content Placeholder 5"/>
          <p:cNvSpPr txBox="1">
            <a:spLocks/>
          </p:cNvSpPr>
          <p:nvPr/>
        </p:nvSpPr>
        <p:spPr>
          <a:xfrm>
            <a:off x="1253209" y="5382941"/>
            <a:ext cx="7559409" cy="761228"/>
          </a:xfrm>
          <a:prstGeom prst="wedgeEllipseCallout">
            <a:avLst>
              <a:gd name="adj1" fmla="val 49914"/>
              <a:gd name="adj2" fmla="val 69849"/>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fontScale="70000" lnSpcReduction="20000"/>
          </a:bodyPr>
          <a:lstStyle>
            <a:lvl1pPr marL="342900" indent="-342900" algn="l" defTabSz="457200" rtl="0" eaLnBrk="1" latinLnBrk="0" hangingPunct="1">
              <a:spcBef>
                <a:spcPct val="20000"/>
              </a:spcBef>
              <a:buFont typeface="Arial"/>
              <a:buChar char="•"/>
              <a:defRPr sz="3200" kern="1200">
                <a:solidFill>
                  <a:schemeClr val="lt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lgn="ctr">
              <a:buFont typeface="Arial"/>
              <a:buNone/>
            </a:pPr>
            <a:r>
              <a:rPr lang="en-US" sz="4800" i="1" dirty="0">
                <a:solidFill>
                  <a:prstClr val="black"/>
                </a:solidFill>
                <a:latin typeface="Arial"/>
              </a:rPr>
              <a:t>I can succeed at this.</a:t>
            </a:r>
          </a:p>
        </p:txBody>
      </p:sp>
      <p:sp>
        <p:nvSpPr>
          <p:cNvPr id="9" name="Content Placeholder 5"/>
          <p:cNvSpPr txBox="1">
            <a:spLocks/>
          </p:cNvSpPr>
          <p:nvPr/>
        </p:nvSpPr>
        <p:spPr>
          <a:xfrm>
            <a:off x="814643" y="1669723"/>
            <a:ext cx="7098166" cy="817886"/>
          </a:xfrm>
          <a:prstGeom prst="wedgeEllipseCallout">
            <a:avLst>
              <a:gd name="adj1" fmla="val 65905"/>
              <a:gd name="adj2" fmla="val 53101"/>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Font typeface="Arial"/>
              <a:buChar char="•"/>
              <a:defRPr sz="3200" kern="1200">
                <a:solidFill>
                  <a:schemeClr val="lt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lgn="ctr">
              <a:buFont typeface="Arial"/>
              <a:buNone/>
            </a:pPr>
            <a:r>
              <a:rPr lang="en-US" sz="4800" i="1" dirty="0">
                <a:solidFill>
                  <a:prstClr val="black"/>
                </a:solidFill>
                <a:latin typeface="Arial"/>
              </a:rPr>
              <a:t>I belong here.</a:t>
            </a:r>
          </a:p>
        </p:txBody>
      </p:sp>
      <p:sp>
        <p:nvSpPr>
          <p:cNvPr id="3" name="TextBox 2"/>
          <p:cNvSpPr txBox="1"/>
          <p:nvPr/>
        </p:nvSpPr>
        <p:spPr>
          <a:xfrm>
            <a:off x="3490638" y="6450382"/>
            <a:ext cx="5096267" cy="369332"/>
          </a:xfrm>
          <a:prstGeom prst="rect">
            <a:avLst/>
          </a:prstGeom>
          <a:noFill/>
        </p:spPr>
        <p:txBody>
          <a:bodyPr wrap="none" rtlCol="0">
            <a:spAutoFit/>
          </a:bodyPr>
          <a:lstStyle/>
          <a:p>
            <a:r>
              <a:rPr lang="en-US" dirty="0">
                <a:solidFill>
                  <a:prstClr val="black"/>
                </a:solidFill>
                <a:latin typeface="Calibri"/>
              </a:rPr>
              <a:t>Farrington, </a:t>
            </a:r>
            <a:r>
              <a:rPr lang="en-US" u="sng" dirty="0">
                <a:solidFill>
                  <a:prstClr val="black"/>
                </a:solidFill>
                <a:latin typeface="Calibri"/>
              </a:rPr>
              <a:t>Teaching Adolescent to Become Learners</a:t>
            </a:r>
          </a:p>
        </p:txBody>
      </p:sp>
    </p:spTree>
    <p:extLst>
      <p:ext uri="{BB962C8B-B14F-4D97-AF65-F5344CB8AC3E}">
        <p14:creationId xmlns:p14="http://schemas.microsoft.com/office/powerpoint/2010/main" val="3771028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P spid="7" grpId="0" animBg="1"/>
      <p:bldP spid="8" grpId="0" animBg="1"/>
      <p:bldP spid="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Title 1"/>
          <p:cNvSpPr>
            <a:spLocks noGrp="1"/>
          </p:cNvSpPr>
          <p:nvPr>
            <p:ph type="title"/>
          </p:nvPr>
        </p:nvSpPr>
        <p:spPr>
          <a:xfrm>
            <a:off x="612775" y="228600"/>
            <a:ext cx="8153400" cy="990600"/>
          </a:xfrm>
        </p:spPr>
        <p:txBody>
          <a:bodyPr/>
          <a:lstStyle/>
          <a:p>
            <a:pPr eaLnBrk="1" hangingPunct="1"/>
            <a:r>
              <a:rPr lang="en-US" dirty="0">
                <a:solidFill>
                  <a:srgbClr val="292934"/>
                </a:solidFill>
                <a:latin typeface="Tw Cen MT" charset="0"/>
              </a:rPr>
              <a:t>Classroom Questions</a:t>
            </a:r>
            <a:endParaRPr lang="en-US" dirty="0">
              <a:latin typeface="Tw Cen MT" charset="0"/>
            </a:endParaRPr>
          </a:p>
        </p:txBody>
      </p:sp>
      <p:sp>
        <p:nvSpPr>
          <p:cNvPr id="138242" name="Content Placeholder 2"/>
          <p:cNvSpPr>
            <a:spLocks noGrp="1"/>
          </p:cNvSpPr>
          <p:nvPr>
            <p:ph sz="quarter" idx="1"/>
          </p:nvPr>
        </p:nvSpPr>
        <p:spPr>
          <a:xfrm>
            <a:off x="612775" y="1600200"/>
            <a:ext cx="8153400" cy="4495800"/>
          </a:xfrm>
          <a:ln>
            <a:solidFill>
              <a:schemeClr val="accent1"/>
            </a:solidFill>
            <a:miter lim="800000"/>
            <a:headEnd/>
            <a:tailEnd/>
          </a:ln>
        </p:spPr>
        <p:txBody>
          <a:bodyPr/>
          <a:lstStyle/>
          <a:p>
            <a:pPr eaLnBrk="1" hangingPunct="1"/>
            <a:r>
              <a:rPr lang="en-US" sz="3200" dirty="0">
                <a:solidFill>
                  <a:schemeClr val="tx2"/>
                </a:solidFill>
                <a:latin typeface="Tw Cen MT" charset="0"/>
              </a:rPr>
              <a:t>Provide question models.</a:t>
            </a:r>
          </a:p>
          <a:p>
            <a:pPr eaLnBrk="1" hangingPunct="1"/>
            <a:r>
              <a:rPr lang="en-US" sz="3200" dirty="0">
                <a:solidFill>
                  <a:schemeClr val="tx2"/>
                </a:solidFill>
                <a:latin typeface="Tw Cen MT" charset="0"/>
              </a:rPr>
              <a:t>Chorally practice the questions.</a:t>
            </a:r>
          </a:p>
          <a:p>
            <a:pPr eaLnBrk="1" hangingPunct="1"/>
            <a:r>
              <a:rPr lang="en-US" sz="3200" dirty="0">
                <a:solidFill>
                  <a:schemeClr val="tx2"/>
                </a:solidFill>
                <a:latin typeface="Tw Cen MT" charset="0"/>
              </a:rPr>
              <a:t>Assign each student one question per class.</a:t>
            </a:r>
          </a:p>
        </p:txBody>
      </p:sp>
    </p:spTree>
    <p:extLst>
      <p:ext uri="{BB962C8B-B14F-4D97-AF65-F5344CB8AC3E}">
        <p14:creationId xmlns:p14="http://schemas.microsoft.com/office/powerpoint/2010/main" val="42778797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Pause for Focused Questions</a:t>
            </a:r>
          </a:p>
        </p:txBody>
      </p:sp>
      <p:sp>
        <p:nvSpPr>
          <p:cNvPr id="3" name="Content Placeholder 2"/>
          <p:cNvSpPr>
            <a:spLocks noGrp="1"/>
          </p:cNvSpPr>
          <p:nvPr>
            <p:ph sz="quarter" idx="1"/>
          </p:nvPr>
        </p:nvSpPr>
        <p:spPr/>
        <p:txBody>
          <a:bodyPr/>
          <a:lstStyle/>
          <a:p>
            <a:pPr marL="0" indent="0">
              <a:buNone/>
            </a:pPr>
            <a:r>
              <a:rPr lang="en-US" dirty="0"/>
              <a:t>Do you have questions about X?</a:t>
            </a:r>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39092486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Title 1"/>
          <p:cNvSpPr>
            <a:spLocks noGrp="1"/>
          </p:cNvSpPr>
          <p:nvPr>
            <p:ph type="title" orient="vert"/>
          </p:nvPr>
        </p:nvSpPr>
        <p:spPr/>
        <p:txBody>
          <a:bodyPr/>
          <a:lstStyle/>
          <a:p>
            <a:pPr algn="ctr"/>
            <a:r>
              <a:rPr lang="en-US" sz="5400" dirty="0"/>
              <a:t>KEY WORD RETELL</a:t>
            </a:r>
          </a:p>
        </p:txBody>
      </p:sp>
      <p:sp>
        <p:nvSpPr>
          <p:cNvPr id="3" name="Vertical Text Placeholder 2"/>
          <p:cNvSpPr>
            <a:spLocks noGrp="1"/>
          </p:cNvSpPr>
          <p:nvPr>
            <p:ph type="body" orient="vert" idx="1"/>
          </p:nvPr>
        </p:nvSpPr>
        <p:spPr/>
        <p:txBody>
          <a:bodyPr vert="horz"/>
          <a:lstStyle/>
          <a:p>
            <a:pPr marL="0" indent="0">
              <a:buNone/>
            </a:pPr>
            <a:r>
              <a:rPr lang="en-US" sz="3200" dirty="0"/>
              <a:t>“Instructors should take care not to do the thinking for learners or tell them what to do because this runs the risk of making students experts at seeking help rather than experts at thinking about and directing their own learning. “</a:t>
            </a:r>
          </a:p>
          <a:p>
            <a:pPr marL="320675" lvl="1" indent="0">
              <a:buNone/>
            </a:pPr>
            <a:r>
              <a:rPr lang="en-US" dirty="0"/>
              <a:t> </a:t>
            </a:r>
            <a:r>
              <a:rPr lang="en-US" sz="1700" dirty="0"/>
              <a:t>TEAL Center Fact Sheet No. 4:</a:t>
            </a:r>
          </a:p>
          <a:p>
            <a:pPr marL="320675" lvl="1" indent="0">
              <a:buNone/>
            </a:pPr>
            <a:r>
              <a:rPr lang="en-US" sz="1700" dirty="0"/>
              <a:t> Metacognitive Processes 2012</a:t>
            </a:r>
          </a:p>
          <a:p>
            <a:pPr marL="0" indent="0">
              <a:buNone/>
            </a:pPr>
            <a:endParaRPr lang="en-US" dirty="0"/>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35334800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Title 1"/>
          <p:cNvSpPr>
            <a:spLocks noGrp="1"/>
          </p:cNvSpPr>
          <p:nvPr>
            <p:ph type="title" orient="vert"/>
          </p:nvPr>
        </p:nvSpPr>
        <p:spPr/>
        <p:txBody>
          <a:bodyPr/>
          <a:lstStyle/>
          <a:p>
            <a:pPr algn="ctr"/>
            <a:r>
              <a:rPr lang="en-US" sz="5400" dirty="0"/>
              <a:t>CLOSE THE LOOP</a:t>
            </a:r>
          </a:p>
        </p:txBody>
      </p:sp>
      <p:sp>
        <p:nvSpPr>
          <p:cNvPr id="3" name="Vertical Text Placeholder 2"/>
          <p:cNvSpPr>
            <a:spLocks noGrp="1"/>
          </p:cNvSpPr>
          <p:nvPr>
            <p:ph type="body" orient="vert" idx="1"/>
          </p:nvPr>
        </p:nvSpPr>
        <p:spPr/>
        <p:txBody>
          <a:bodyPr vert="horz"/>
          <a:lstStyle/>
          <a:p>
            <a:pPr marL="0" indent="0">
              <a:buNone/>
            </a:pPr>
            <a:r>
              <a:rPr lang="en-US" dirty="0"/>
              <a:t>Look at your goals you wrote at the beginning of the session.</a:t>
            </a:r>
          </a:p>
          <a:p>
            <a:pPr marL="0" indent="0">
              <a:buNone/>
            </a:pPr>
            <a:endParaRPr lang="en-US" dirty="0"/>
          </a:p>
          <a:p>
            <a:pPr marL="0" indent="0">
              <a:buNone/>
            </a:pPr>
            <a:r>
              <a:rPr lang="en-US" dirty="0"/>
              <a:t>What did you learn today?</a:t>
            </a:r>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42813922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p:txBody>
          <a:bodyPr/>
          <a:lstStyle/>
          <a:p>
            <a:r>
              <a:rPr lang="en-US" dirty="0"/>
              <a:t>SarahLynn41@gmail.com</a:t>
            </a:r>
          </a:p>
        </p:txBody>
      </p:sp>
      <p:sp>
        <p:nvSpPr>
          <p:cNvPr id="7" name="Title 6"/>
          <p:cNvSpPr>
            <a:spLocks noGrp="1"/>
          </p:cNvSpPr>
          <p:nvPr>
            <p:ph type="title"/>
          </p:nvPr>
        </p:nvSpPr>
        <p:spPr/>
        <p:txBody>
          <a:bodyPr/>
          <a:lstStyle/>
          <a:p>
            <a:r>
              <a:rPr lang="en-US" dirty="0"/>
              <a:t>Thank you!</a:t>
            </a:r>
          </a:p>
        </p:txBody>
      </p:sp>
      <p:sp>
        <p:nvSpPr>
          <p:cNvPr id="4" name="Footer Placeholder 3"/>
          <p:cNvSpPr>
            <a:spLocks noGrp="1"/>
          </p:cNvSpPr>
          <p:nvPr>
            <p:ph type="ftr" sz="quarter" idx="12"/>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3994204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r>
              <a:rPr lang="en-US" sz="4000" i="1" dirty="0"/>
              <a:t>“To become self-directed learners, students must learn to monitor and adjust their approaches to learning. “</a:t>
            </a:r>
          </a:p>
          <a:p>
            <a:pPr marL="0" indent="0">
              <a:buNone/>
            </a:pPr>
            <a:r>
              <a:rPr lang="en-US" i="1" dirty="0"/>
              <a:t>				</a:t>
            </a:r>
            <a:r>
              <a:rPr lang="en-US" dirty="0"/>
              <a:t>Ambrose in </a:t>
            </a:r>
            <a:r>
              <a:rPr lang="en-US" i="1" dirty="0"/>
              <a:t>How Learning Works</a:t>
            </a:r>
          </a:p>
          <a:p>
            <a:endParaRPr lang="en-US" dirty="0"/>
          </a:p>
        </p:txBody>
      </p:sp>
    </p:spTree>
    <p:extLst>
      <p:ext uri="{BB962C8B-B14F-4D97-AF65-F5344CB8AC3E}">
        <p14:creationId xmlns:p14="http://schemas.microsoft.com/office/powerpoint/2010/main" val="2008972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solidFill>
              </a:rPr>
              <a:t>Three Guiding Principles </a:t>
            </a:r>
          </a:p>
        </p:txBody>
      </p:sp>
      <p:sp>
        <p:nvSpPr>
          <p:cNvPr id="3" name="Content Placeholder 2"/>
          <p:cNvSpPr>
            <a:spLocks noGrp="1"/>
          </p:cNvSpPr>
          <p:nvPr>
            <p:ph sz="quarter" idx="1"/>
          </p:nvPr>
        </p:nvSpPr>
        <p:spPr>
          <a:xfrm>
            <a:off x="457200" y="1600200"/>
            <a:ext cx="8686800" cy="4525963"/>
          </a:xfrm>
        </p:spPr>
        <p:txBody>
          <a:bodyPr/>
          <a:lstStyle/>
          <a:p>
            <a:pPr marL="514350" indent="-514350">
              <a:buFont typeface="+mj-lt"/>
              <a:buAutoNum type="arabicPeriod"/>
            </a:pPr>
            <a:r>
              <a:rPr lang="en-US" dirty="0"/>
              <a:t>Learning begins with the learner.</a:t>
            </a:r>
          </a:p>
          <a:p>
            <a:pPr marL="514350" indent="-514350">
              <a:buFont typeface="+mj-lt"/>
              <a:buAutoNum type="arabicPeriod"/>
            </a:pPr>
            <a:r>
              <a:rPr lang="en-US" dirty="0"/>
              <a:t>The student must recognize him or herself as a learner. </a:t>
            </a:r>
          </a:p>
          <a:p>
            <a:pPr marL="514350" indent="-514350">
              <a:buFont typeface="+mj-lt"/>
              <a:buAutoNum type="arabicPeriod"/>
            </a:pPr>
            <a:r>
              <a:rPr lang="en-US" dirty="0"/>
              <a:t>Learning skills and strategies are learned with schooling. </a:t>
            </a:r>
          </a:p>
          <a:p>
            <a:endParaRPr lang="en-US" dirty="0"/>
          </a:p>
        </p:txBody>
      </p:sp>
      <p:sp>
        <p:nvSpPr>
          <p:cNvPr id="4" name="Footer Placeholder 3"/>
          <p:cNvSpPr>
            <a:spLocks noGrp="1"/>
          </p:cNvSpPr>
          <p:nvPr>
            <p:ph type="ftr" sz="quarter" idx="11"/>
          </p:nvPr>
        </p:nvSpPr>
        <p:spPr/>
        <p:txBody>
          <a:bodyPr/>
          <a:lstStyle/>
          <a:p>
            <a:pPr>
              <a:defRPr/>
            </a:pPr>
            <a:endParaRPr lang="en-US" altLang="en-US">
              <a:solidFill>
                <a:srgbClr val="D2533C"/>
              </a:solidFill>
            </a:endParaRPr>
          </a:p>
        </p:txBody>
      </p:sp>
    </p:spTree>
    <p:extLst>
      <p:ext uri="{BB962C8B-B14F-4D97-AF65-F5344CB8AC3E}">
        <p14:creationId xmlns:p14="http://schemas.microsoft.com/office/powerpoint/2010/main" val="2168352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2876598" y="6038188"/>
            <a:ext cx="5421313" cy="365125"/>
          </a:xfrm>
        </p:spPr>
        <p:txBody>
          <a:bodyPr/>
          <a:lstStyle/>
          <a:p>
            <a:pPr>
              <a:defRPr/>
            </a:pPr>
            <a:r>
              <a:rPr lang="en-US" altLang="en-US" dirty="0">
                <a:solidFill>
                  <a:srgbClr val="D2533C"/>
                </a:solidFill>
              </a:rPr>
              <a:t>Icon by Alfredo Hernandez</a:t>
            </a: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2618209" y="1208729"/>
            <a:ext cx="3875541" cy="4133153"/>
          </a:xfrm>
          <a:prstGeom prst="rect">
            <a:avLst/>
          </a:prstGeom>
          <a:noFill/>
          <a:ln>
            <a:noFill/>
          </a:ln>
        </p:spPr>
      </p:pic>
      <p:sp>
        <p:nvSpPr>
          <p:cNvPr id="6" name="TextBox 5"/>
          <p:cNvSpPr txBox="1"/>
          <p:nvPr/>
        </p:nvSpPr>
        <p:spPr>
          <a:xfrm>
            <a:off x="8297911" y="379390"/>
            <a:ext cx="353943" cy="5576964"/>
          </a:xfrm>
          <a:prstGeom prst="rect">
            <a:avLst/>
          </a:prstGeom>
          <a:noFill/>
        </p:spPr>
        <p:txBody>
          <a:bodyPr vert="vert270" wrap="none" rtlCol="0">
            <a:spAutoFit/>
          </a:bodyPr>
          <a:lstStyle/>
          <a:p>
            <a:r>
              <a:rPr lang="en-US" sz="1100" dirty="0">
                <a:solidFill>
                  <a:schemeClr val="bg1">
                    <a:lumMod val="75000"/>
                  </a:schemeClr>
                </a:solidFill>
              </a:rPr>
              <a:t>https://</a:t>
            </a:r>
            <a:r>
              <a:rPr lang="en-US" sz="1100" dirty="0" err="1">
                <a:solidFill>
                  <a:schemeClr val="bg1">
                    <a:lumMod val="75000"/>
                  </a:schemeClr>
                </a:solidFill>
              </a:rPr>
              <a:t>www.iconfinder.com</a:t>
            </a:r>
            <a:r>
              <a:rPr lang="en-US" sz="1100" dirty="0">
                <a:solidFill>
                  <a:schemeClr val="bg1">
                    <a:lumMod val="75000"/>
                  </a:schemeClr>
                </a:solidFill>
              </a:rPr>
              <a:t>/icons/696541/</a:t>
            </a:r>
            <a:r>
              <a:rPr lang="en-US" sz="1100" dirty="0" err="1">
                <a:solidFill>
                  <a:schemeClr val="bg1">
                    <a:lumMod val="75000"/>
                  </a:schemeClr>
                </a:solidFill>
              </a:rPr>
              <a:t>google_gps_location_map_mapquest_maps_pin_icon</a:t>
            </a:r>
            <a:endParaRPr lang="en-US" sz="1100" dirty="0">
              <a:solidFill>
                <a:schemeClr val="bg1">
                  <a:lumMod val="75000"/>
                </a:schemeClr>
              </a:solidFill>
            </a:endParaRPr>
          </a:p>
        </p:txBody>
      </p:sp>
    </p:spTree>
    <p:extLst>
      <p:ext uri="{BB962C8B-B14F-4D97-AF65-F5344CB8AC3E}">
        <p14:creationId xmlns:p14="http://schemas.microsoft.com/office/powerpoint/2010/main" val="2399827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dirty="0"/>
          </a:p>
        </p:txBody>
      </p:sp>
      <p:sp>
        <p:nvSpPr>
          <p:cNvPr id="2" name="Title 1"/>
          <p:cNvSpPr>
            <a:spLocks noGrp="1"/>
          </p:cNvSpPr>
          <p:nvPr>
            <p:ph type="title"/>
          </p:nvPr>
        </p:nvSpPr>
        <p:spPr/>
        <p:txBody>
          <a:bodyPr/>
          <a:lstStyle/>
          <a:p>
            <a:r>
              <a:rPr lang="en-US" dirty="0"/>
              <a:t>Learning begins with the learner.</a:t>
            </a:r>
            <a:endParaRPr lang="en-US" sz="4000" i="1" dirty="0"/>
          </a:p>
        </p:txBody>
      </p:sp>
      <p:sp>
        <p:nvSpPr>
          <p:cNvPr id="7" name="Footer Placeholder 6"/>
          <p:cNvSpPr>
            <a:spLocks noGrp="1"/>
          </p:cNvSpPr>
          <p:nvPr>
            <p:ph type="ftr" sz="quarter" idx="12"/>
          </p:nvPr>
        </p:nvSpPr>
        <p:spPr>
          <a:xfrm>
            <a:off x="609600" y="6248400"/>
            <a:ext cx="8382000" cy="365125"/>
          </a:xfrm>
        </p:spPr>
        <p:txBody>
          <a:bodyPr/>
          <a:lstStyle/>
          <a:p>
            <a:pPr algn="l">
              <a:defRPr/>
            </a:pPr>
            <a:endParaRPr lang="en-US" altLang="en-US" dirty="0">
              <a:solidFill>
                <a:srgbClr val="D2533C"/>
              </a:solidFill>
            </a:endParaRPr>
          </a:p>
        </p:txBody>
      </p:sp>
      <p:sp>
        <p:nvSpPr>
          <p:cNvPr id="3" name="TextBox 2"/>
          <p:cNvSpPr txBox="1"/>
          <p:nvPr/>
        </p:nvSpPr>
        <p:spPr>
          <a:xfrm>
            <a:off x="4127500" y="5185833"/>
            <a:ext cx="184666" cy="369332"/>
          </a:xfrm>
          <a:prstGeom prst="rect">
            <a:avLst/>
          </a:prstGeom>
          <a:noFill/>
        </p:spPr>
        <p:txBody>
          <a:bodyPr wrap="none" rtlCol="0">
            <a:spAutoFit/>
          </a:bodyPr>
          <a:lstStyle/>
          <a:p>
            <a:endParaRPr lang="en-US" dirty="0">
              <a:solidFill>
                <a:srgbClr val="292934"/>
              </a:solidFill>
              <a:latin typeface="Tw Cen MT"/>
            </a:endParaRPr>
          </a:p>
        </p:txBody>
      </p:sp>
    </p:spTree>
    <p:extLst>
      <p:ext uri="{BB962C8B-B14F-4D97-AF65-F5344CB8AC3E}">
        <p14:creationId xmlns:p14="http://schemas.microsoft.com/office/powerpoint/2010/main" val="13493508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_rels/them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5.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Default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earson Blue">
  <a:themeElements>
    <a:clrScheme name="Custom 2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edian">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5.xml><?xml version="1.0" encoding="utf-8"?>
<a:theme xmlns:a="http://schemas.openxmlformats.org/drawingml/2006/main" name="2_Essential">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6.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1044</TotalTime>
  <Words>1360</Words>
  <Application>Microsoft Office PowerPoint</Application>
  <PresentationFormat>On-screen Show (4:3)</PresentationFormat>
  <Paragraphs>222</Paragraphs>
  <Slides>54</Slides>
  <Notes>4</Notes>
  <HiddenSlides>0</HiddenSlides>
  <MMClips>0</MMClips>
  <ScaleCrop>false</ScaleCrop>
  <HeadingPairs>
    <vt:vector size="6" baseType="variant">
      <vt:variant>
        <vt:lpstr>Fonts Used</vt:lpstr>
      </vt:variant>
      <vt:variant>
        <vt:i4>15</vt:i4>
      </vt:variant>
      <vt:variant>
        <vt:lpstr>Theme</vt:lpstr>
      </vt:variant>
      <vt:variant>
        <vt:i4>6</vt:i4>
      </vt:variant>
      <vt:variant>
        <vt:lpstr>Slide Titles</vt:lpstr>
      </vt:variant>
      <vt:variant>
        <vt:i4>54</vt:i4>
      </vt:variant>
    </vt:vector>
  </HeadingPairs>
  <TitlesOfParts>
    <vt:vector size="75" baseType="lpstr">
      <vt:lpstr>ＭＳ Ｐゴシック</vt:lpstr>
      <vt:lpstr>Arial</vt:lpstr>
      <vt:lpstr>Arial Black</vt:lpstr>
      <vt:lpstr>Calibri</vt:lpstr>
      <vt:lpstr>Cambria</vt:lpstr>
      <vt:lpstr>Comic Sans MS</vt:lpstr>
      <vt:lpstr>Copperplate Gothic Light</vt:lpstr>
      <vt:lpstr>Copperplate Light</vt:lpstr>
      <vt:lpstr>Rockwell</vt:lpstr>
      <vt:lpstr>Tahoma</vt:lpstr>
      <vt:lpstr>Times New Roman</vt:lpstr>
      <vt:lpstr>Tw Cen MT</vt:lpstr>
      <vt:lpstr>Verdana</vt:lpstr>
      <vt:lpstr>Wingdings</vt:lpstr>
      <vt:lpstr>Wingdings 2</vt:lpstr>
      <vt:lpstr>Default Theme</vt:lpstr>
      <vt:lpstr>Pearson Blue</vt:lpstr>
      <vt:lpstr>3_Office Theme</vt:lpstr>
      <vt:lpstr>Median</vt:lpstr>
      <vt:lpstr>2_Essential</vt:lpstr>
      <vt:lpstr>Office Theme</vt:lpstr>
      <vt:lpstr>Fostering Independence: Helping Students Become more effective self-directed learners</vt:lpstr>
      <vt:lpstr>A Chinese Proverb</vt:lpstr>
      <vt:lpstr>Today’s Workshop</vt:lpstr>
      <vt:lpstr>Framing the Conversation</vt:lpstr>
      <vt:lpstr>Persistent students believe:</vt:lpstr>
      <vt:lpstr>PowerPoint Presentation</vt:lpstr>
      <vt:lpstr>Three Guiding Principles </vt:lpstr>
      <vt:lpstr>PowerPoint Presentation</vt:lpstr>
      <vt:lpstr>Learning begins with the learner.</vt:lpstr>
      <vt:lpstr>Why am I here?</vt:lpstr>
      <vt:lpstr>What are your students’ goals?</vt:lpstr>
      <vt:lpstr>Think-Pair-Share</vt:lpstr>
      <vt:lpstr>Goal Setting Skills</vt:lpstr>
      <vt:lpstr>Goal-Setting Activities</vt:lpstr>
      <vt:lpstr>Pictures and a Contract</vt:lpstr>
      <vt:lpstr>Pictures</vt:lpstr>
      <vt:lpstr>PowerPoint Presentation</vt:lpstr>
      <vt:lpstr>Identify Goals: Unit by Unit</vt:lpstr>
      <vt:lpstr>Identify Goals: Class by Class</vt:lpstr>
      <vt:lpstr>Think-Pair-Share</vt:lpstr>
      <vt:lpstr>Connect Classroom Learning to Life</vt:lpstr>
      <vt:lpstr>Activities to Connect Classroom Learning to Life </vt:lpstr>
      <vt:lpstr>Think about your Curriculum Choices</vt:lpstr>
      <vt:lpstr>Get Students to Make the Connections</vt:lpstr>
      <vt:lpstr>A StudY</vt:lpstr>
      <vt:lpstr>Ask for examples from students</vt:lpstr>
      <vt:lpstr>Recap</vt:lpstr>
      <vt:lpstr>Break</vt:lpstr>
      <vt:lpstr>PowerPoint Presentation</vt:lpstr>
      <vt:lpstr>Pair Reading</vt:lpstr>
      <vt:lpstr>Overcoming the biases</vt:lpstr>
      <vt:lpstr>Where am I?</vt:lpstr>
      <vt:lpstr>Where am I?</vt:lpstr>
      <vt:lpstr>Self-Assessment</vt:lpstr>
      <vt:lpstr>Self-Assessment Activities</vt:lpstr>
      <vt:lpstr>PowerPoint Presentation</vt:lpstr>
      <vt:lpstr>Reviewing vs. Recalling</vt:lpstr>
      <vt:lpstr>PowerPoint Presentation</vt:lpstr>
      <vt:lpstr>Explain Your Thinking</vt:lpstr>
      <vt:lpstr>Explain Your Thinking</vt:lpstr>
      <vt:lpstr>Retell with Key Words</vt:lpstr>
      <vt:lpstr>Stand and Talk</vt:lpstr>
      <vt:lpstr>Stand and Talk</vt:lpstr>
      <vt:lpstr>Self-Reflection Activities</vt:lpstr>
      <vt:lpstr>Mark the Margins</vt:lpstr>
      <vt:lpstr>Class Recap &amp; Reflection </vt:lpstr>
      <vt:lpstr>Skill Self-Assessment</vt:lpstr>
      <vt:lpstr>Self-Advocacy Activities</vt:lpstr>
      <vt:lpstr>Self-Advocacy Skills</vt:lpstr>
      <vt:lpstr>Classroom Questions</vt:lpstr>
      <vt:lpstr>Pause for Focused Questions</vt:lpstr>
      <vt:lpstr>KEY WORD RETELL</vt:lpstr>
      <vt:lpstr>CLOSE THE LOOP</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Fostering Independence: Helping Students Become more effective self-directed learners</dc:title>
  <dc:creator>Sarah</dc:creator>
  <cp:lastModifiedBy>Lenore Balliro</cp:lastModifiedBy>
  <cp:revision>68</cp:revision>
  <dcterms:created xsi:type="dcterms:W3CDTF">2016-12-20T22:12:12Z</dcterms:created>
  <dcterms:modified xsi:type="dcterms:W3CDTF">2017-01-03T17:03:06Z</dcterms:modified>
</cp:coreProperties>
</file>