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s/slide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8.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38.xml" ContentType="application/vnd.openxmlformats-officedocument.presentationml.slide+xml"/>
  <Override PartName="/ppt/slides/slide22.xml" ContentType="application/vnd.openxmlformats-officedocument.presentationml.slide+xml"/>
  <Override PartName="/ppt/slides/slide37.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6.xml" ContentType="application/vnd.openxmlformats-officedocument.presentationml.slide+xml"/>
  <Override PartName="/ppt/slides/slide39.xml" ContentType="application/vnd.openxmlformats-officedocument.presentationml.slide+xml"/>
  <Override PartName="/ppt/slides/slide25.xml" ContentType="application/vnd.openxmlformats-officedocument.presentationml.slide+xml"/>
  <Override PartName="/ppt/slides/slide27.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19.xml" ContentType="application/vnd.openxmlformats-officedocument.presentationml.notesSlide+xml"/>
  <Override PartName="/ppt/notesSlides/notesSlide13.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29.xml" ContentType="application/vnd.openxmlformats-officedocument.presentationml.notesSlide+xml"/>
  <Override PartName="/ppt/notesSlides/notesSlide20.xml" ContentType="application/vnd.openxmlformats-officedocument.presentationml.notesSlide+xml"/>
  <Override PartName="/ppt/notesSlides/notesSlide27.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8.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4.xml" ContentType="application/vnd.openxmlformats-officedocument.presentationml.notesSlid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heme/theme1.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handoutMasterIdLst>
    <p:handoutMasterId r:id="rId42"/>
  </p:handoutMasterIdLst>
  <p:sldIdLst>
    <p:sldId id="277" r:id="rId2"/>
    <p:sldId id="257" r:id="rId3"/>
    <p:sldId id="321" r:id="rId4"/>
    <p:sldId id="322" r:id="rId5"/>
    <p:sldId id="260" r:id="rId6"/>
    <p:sldId id="274" r:id="rId7"/>
    <p:sldId id="284" r:id="rId8"/>
    <p:sldId id="285" r:id="rId9"/>
    <p:sldId id="286" r:id="rId10"/>
    <p:sldId id="317" r:id="rId11"/>
    <p:sldId id="287" r:id="rId12"/>
    <p:sldId id="290" r:id="rId13"/>
    <p:sldId id="299" r:id="rId14"/>
    <p:sldId id="292" r:id="rId15"/>
    <p:sldId id="295" r:id="rId16"/>
    <p:sldId id="294" r:id="rId17"/>
    <p:sldId id="296" r:id="rId18"/>
    <p:sldId id="288" r:id="rId19"/>
    <p:sldId id="298" r:id="rId20"/>
    <p:sldId id="300" r:id="rId21"/>
    <p:sldId id="301" r:id="rId22"/>
    <p:sldId id="302" r:id="rId23"/>
    <p:sldId id="323" r:id="rId24"/>
    <p:sldId id="311" r:id="rId25"/>
    <p:sldId id="320" r:id="rId26"/>
    <p:sldId id="319" r:id="rId27"/>
    <p:sldId id="313" r:id="rId28"/>
    <p:sldId id="314" r:id="rId29"/>
    <p:sldId id="315" r:id="rId30"/>
    <p:sldId id="318" r:id="rId31"/>
    <p:sldId id="303" r:id="rId32"/>
    <p:sldId id="304" r:id="rId33"/>
    <p:sldId id="305" r:id="rId34"/>
    <p:sldId id="306" r:id="rId35"/>
    <p:sldId id="307" r:id="rId36"/>
    <p:sldId id="309" r:id="rId37"/>
    <p:sldId id="310" r:id="rId38"/>
    <p:sldId id="262" r:id="rId39"/>
    <p:sldId id="265" r:id="rId40"/>
  </p:sldIdLst>
  <p:sldSz cx="12192000" cy="6858000"/>
  <p:notesSz cx="7010400" cy="92964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 &amp; content" id="{AEEF91B5-C040-418C-A7EF-D396E8C5FE21}">
          <p14:sldIdLst>
            <p14:sldId id="277"/>
            <p14:sldId id="257"/>
            <p14:sldId id="321"/>
            <p14:sldId id="322"/>
            <p14:sldId id="260"/>
          </p14:sldIdLst>
        </p14:section>
        <p14:section name="Basic text box" id="{DCD4DD07-CAF7-4E7A-9DCD-CDE5ABF2F349}">
          <p14:sldIdLst>
            <p14:sldId id="274"/>
            <p14:sldId id="284"/>
            <p14:sldId id="285"/>
            <p14:sldId id="286"/>
            <p14:sldId id="317"/>
            <p14:sldId id="287"/>
            <p14:sldId id="290"/>
            <p14:sldId id="299"/>
            <p14:sldId id="292"/>
            <p14:sldId id="295"/>
            <p14:sldId id="294"/>
            <p14:sldId id="296"/>
            <p14:sldId id="288"/>
          </p14:sldIdLst>
        </p14:section>
        <p14:section name="Infographics" id="{C4E083B3-F14A-4392-9B82-0F42DAC53658}">
          <p14:sldIdLst/>
        </p14:section>
        <p14:section name="End &amp; Contact" id="{7D930A8E-F6E7-47DF-97AA-43BE2C93C7FD}">
          <p14:sldIdLst>
            <p14:sldId id="298"/>
            <p14:sldId id="300"/>
            <p14:sldId id="301"/>
            <p14:sldId id="302"/>
            <p14:sldId id="323"/>
            <p14:sldId id="311"/>
            <p14:sldId id="320"/>
            <p14:sldId id="319"/>
            <p14:sldId id="313"/>
            <p14:sldId id="314"/>
            <p14:sldId id="315"/>
            <p14:sldId id="318"/>
            <p14:sldId id="303"/>
            <p14:sldId id="304"/>
            <p14:sldId id="305"/>
            <p14:sldId id="306"/>
            <p14:sldId id="307"/>
            <p14:sldId id="309"/>
            <p14:sldId id="310"/>
            <p14:sldId id="262"/>
            <p14:sldId id="265"/>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385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1" autoAdjust="0"/>
    <p:restoredTop sz="94660"/>
  </p:normalViewPr>
  <p:slideViewPr>
    <p:cSldViewPr snapToGrid="0">
      <p:cViewPr varScale="1">
        <p:scale>
          <a:sx n="68" d="100"/>
          <a:sy n="68" d="100"/>
        </p:scale>
        <p:origin x="594" y="66"/>
      </p:cViewPr>
      <p:guideLst>
        <p:guide orient="horz" pos="2160"/>
        <p:guide pos="3840"/>
      </p:guideLst>
    </p:cSldViewPr>
  </p:slideViewPr>
  <p:notesTextViewPr>
    <p:cViewPr>
      <p:scale>
        <a:sx n="1" d="1"/>
        <a:sy n="1" d="1"/>
      </p:scale>
      <p:origin x="0" y="0"/>
    </p:cViewPr>
  </p:notesTextViewPr>
  <p:sorterViewPr>
    <p:cViewPr>
      <p:scale>
        <a:sx n="100" d="100"/>
        <a:sy n="100" d="100"/>
      </p:scale>
      <p:origin x="0" y="-3990"/>
    </p:cViewPr>
  </p:sorterViewPr>
  <p:notesViewPr>
    <p:cSldViewPr snapToGrid="0">
      <p:cViewPr varScale="1">
        <p:scale>
          <a:sx n="51" d="100"/>
          <a:sy n="51" d="100"/>
        </p:scale>
        <p:origin x="2692" y="5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47" Type="http://schemas.microsoft.com/office/2015/10/relationships/revisionInfo" Target="revisionInfo.xml"/><Relationship Id="rId50" Type="http://schemas.openxmlformats.org/officeDocument/2006/relationships/customXml" Target="../customXml/item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48" Type="http://schemas.openxmlformats.org/officeDocument/2006/relationships/customXml" Target="../customXml/item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a:extLst>
              <a:ext uri="{FF2B5EF4-FFF2-40B4-BE49-F238E27FC236}">
                <a16:creationId xmlns:a16="http://schemas.microsoft.com/office/drawing/2014/main" id="{F6ED4749-19D8-4E36-90F7-E6B451044019}"/>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zh-CN" altLang="en-US"/>
          </a:p>
        </p:txBody>
      </p:sp>
      <p:sp>
        <p:nvSpPr>
          <p:cNvPr id="3" name="日期占位符 2">
            <a:extLst>
              <a:ext uri="{FF2B5EF4-FFF2-40B4-BE49-F238E27FC236}">
                <a16:creationId xmlns:a16="http://schemas.microsoft.com/office/drawing/2014/main" id="{9A48534B-5D3C-4807-A728-1CB2BECA5F71}"/>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B49EE748-B40B-414E-BAA7-F3C486CFB5C1}" type="datetimeFigureOut">
              <a:rPr lang="zh-CN" altLang="en-US" smtClean="0"/>
              <a:pPr/>
              <a:t>2018/9/24</a:t>
            </a:fld>
            <a:endParaRPr lang="zh-CN" altLang="en-US"/>
          </a:p>
        </p:txBody>
      </p:sp>
      <p:sp>
        <p:nvSpPr>
          <p:cNvPr id="4" name="页脚占位符 3">
            <a:extLst>
              <a:ext uri="{FF2B5EF4-FFF2-40B4-BE49-F238E27FC236}">
                <a16:creationId xmlns:a16="http://schemas.microsoft.com/office/drawing/2014/main" id="{97F99B70-1AD7-4C7C-A906-8B56C25C43B0}"/>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zh-CN" altLang="en-US"/>
          </a:p>
        </p:txBody>
      </p:sp>
      <p:sp>
        <p:nvSpPr>
          <p:cNvPr id="5" name="灯片编号占位符 4">
            <a:extLst>
              <a:ext uri="{FF2B5EF4-FFF2-40B4-BE49-F238E27FC236}">
                <a16:creationId xmlns:a16="http://schemas.microsoft.com/office/drawing/2014/main" id="{3320F0F0-CF1A-496E-BED7-9E4922DA6A09}"/>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C418C9F7-038D-4319-89ED-950335481415}" type="slidenum">
              <a:rPr lang="zh-CN" altLang="en-US" smtClean="0"/>
              <a:pPr/>
              <a:t>‹#›</a:t>
            </a:fld>
            <a:endParaRPr lang="zh-CN" altLang="en-US"/>
          </a:p>
        </p:txBody>
      </p:sp>
    </p:spTree>
    <p:extLst>
      <p:ext uri="{BB962C8B-B14F-4D97-AF65-F5344CB8AC3E}">
        <p14:creationId xmlns:p14="http://schemas.microsoft.com/office/powerpoint/2010/main" val="39493968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zh-CN" altLang="en-US"/>
          </a:p>
        </p:txBody>
      </p:sp>
      <p:sp>
        <p:nvSpPr>
          <p:cNvPr id="3" name="日期占位符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27A38425-D63F-4DFC-BD0C-2F1E5D93D1F4}" type="datetimeFigureOut">
              <a:rPr lang="zh-CN" altLang="en-US" smtClean="0"/>
              <a:pPr/>
              <a:t>2018/9/24</a:t>
            </a:fld>
            <a:endParaRPr lang="zh-CN" altLang="en-US"/>
          </a:p>
        </p:txBody>
      </p:sp>
      <p:sp>
        <p:nvSpPr>
          <p:cNvPr id="4" name="幻灯片图像占位符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zh-CN" altLang="en-US"/>
          </a:p>
        </p:txBody>
      </p:sp>
      <p:sp>
        <p:nvSpPr>
          <p:cNvPr id="5" name="备注占位符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ADCCD5AF-71CD-4C88-AC55-E7BE057B2D3C}" type="slidenum">
              <a:rPr lang="zh-CN" altLang="en-US" smtClean="0"/>
              <a:pPr/>
              <a:t>‹#›</a:t>
            </a:fld>
            <a:endParaRPr lang="zh-CN" altLang="en-US"/>
          </a:p>
        </p:txBody>
      </p:sp>
    </p:spTree>
    <p:extLst>
      <p:ext uri="{BB962C8B-B14F-4D97-AF65-F5344CB8AC3E}">
        <p14:creationId xmlns:p14="http://schemas.microsoft.com/office/powerpoint/2010/main" val="36785833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CCD5AF-71CD-4C88-AC55-E7BE057B2D3C}" type="slidenum">
              <a:rPr lang="zh-CN" altLang="en-US" smtClean="0"/>
              <a:pPr/>
              <a:t>1</a:t>
            </a:fld>
            <a:endParaRPr lang="zh-CN" altLang="en-US"/>
          </a:p>
        </p:txBody>
      </p:sp>
    </p:spTree>
    <p:extLst>
      <p:ext uri="{BB962C8B-B14F-4D97-AF65-F5344CB8AC3E}">
        <p14:creationId xmlns:p14="http://schemas.microsoft.com/office/powerpoint/2010/main" val="17551320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CCD5AF-71CD-4C88-AC55-E7BE057B2D3C}" type="slidenum">
              <a:rPr lang="zh-CN" altLang="en-US" smtClean="0"/>
              <a:pPr/>
              <a:t>12</a:t>
            </a:fld>
            <a:endParaRPr lang="zh-CN" altLang="en-US"/>
          </a:p>
        </p:txBody>
      </p:sp>
    </p:spTree>
    <p:extLst>
      <p:ext uri="{BB962C8B-B14F-4D97-AF65-F5344CB8AC3E}">
        <p14:creationId xmlns:p14="http://schemas.microsoft.com/office/powerpoint/2010/main" val="29870098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CCD5AF-71CD-4C88-AC55-E7BE057B2D3C}" type="slidenum">
              <a:rPr lang="zh-CN" altLang="en-US" smtClean="0"/>
              <a:pPr/>
              <a:t>13</a:t>
            </a:fld>
            <a:endParaRPr lang="zh-CN" altLang="en-US"/>
          </a:p>
        </p:txBody>
      </p:sp>
    </p:spTree>
    <p:extLst>
      <p:ext uri="{BB962C8B-B14F-4D97-AF65-F5344CB8AC3E}">
        <p14:creationId xmlns:p14="http://schemas.microsoft.com/office/powerpoint/2010/main" val="40010323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CCD5AF-71CD-4C88-AC55-E7BE057B2D3C}" type="slidenum">
              <a:rPr lang="zh-CN" altLang="en-US" smtClean="0"/>
              <a:pPr/>
              <a:t>14</a:t>
            </a:fld>
            <a:endParaRPr lang="zh-CN" altLang="en-US"/>
          </a:p>
        </p:txBody>
      </p:sp>
    </p:spTree>
    <p:extLst>
      <p:ext uri="{BB962C8B-B14F-4D97-AF65-F5344CB8AC3E}">
        <p14:creationId xmlns:p14="http://schemas.microsoft.com/office/powerpoint/2010/main" val="5817954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CCD5AF-71CD-4C88-AC55-E7BE057B2D3C}" type="slidenum">
              <a:rPr lang="zh-CN" altLang="en-US" smtClean="0"/>
              <a:pPr/>
              <a:t>15</a:t>
            </a:fld>
            <a:endParaRPr lang="zh-CN" altLang="en-US"/>
          </a:p>
        </p:txBody>
      </p:sp>
    </p:spTree>
    <p:extLst>
      <p:ext uri="{BB962C8B-B14F-4D97-AF65-F5344CB8AC3E}">
        <p14:creationId xmlns:p14="http://schemas.microsoft.com/office/powerpoint/2010/main" val="302746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CCD5AF-71CD-4C88-AC55-E7BE057B2D3C}" type="slidenum">
              <a:rPr lang="zh-CN" altLang="en-US" smtClean="0"/>
              <a:pPr/>
              <a:t>16</a:t>
            </a:fld>
            <a:endParaRPr lang="zh-CN" altLang="en-US"/>
          </a:p>
        </p:txBody>
      </p:sp>
    </p:spTree>
    <p:extLst>
      <p:ext uri="{BB962C8B-B14F-4D97-AF65-F5344CB8AC3E}">
        <p14:creationId xmlns:p14="http://schemas.microsoft.com/office/powerpoint/2010/main" val="24519737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CCD5AF-71CD-4C88-AC55-E7BE057B2D3C}" type="slidenum">
              <a:rPr lang="zh-CN" altLang="en-US" smtClean="0"/>
              <a:pPr/>
              <a:t>17</a:t>
            </a:fld>
            <a:endParaRPr lang="zh-CN" altLang="en-US"/>
          </a:p>
        </p:txBody>
      </p:sp>
    </p:spTree>
    <p:extLst>
      <p:ext uri="{BB962C8B-B14F-4D97-AF65-F5344CB8AC3E}">
        <p14:creationId xmlns:p14="http://schemas.microsoft.com/office/powerpoint/2010/main" val="14143575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CCD5AF-71CD-4C88-AC55-E7BE057B2D3C}" type="slidenum">
              <a:rPr lang="zh-CN" altLang="en-US" smtClean="0"/>
              <a:pPr/>
              <a:t>18</a:t>
            </a:fld>
            <a:endParaRPr lang="zh-CN" altLang="en-US"/>
          </a:p>
        </p:txBody>
      </p:sp>
    </p:spTree>
    <p:extLst>
      <p:ext uri="{BB962C8B-B14F-4D97-AF65-F5344CB8AC3E}">
        <p14:creationId xmlns:p14="http://schemas.microsoft.com/office/powerpoint/2010/main" val="5046755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CCD5AF-71CD-4C88-AC55-E7BE057B2D3C}" type="slidenum">
              <a:rPr lang="zh-CN" altLang="en-US" smtClean="0"/>
              <a:pPr/>
              <a:t>19</a:t>
            </a:fld>
            <a:endParaRPr lang="zh-CN" altLang="en-US"/>
          </a:p>
        </p:txBody>
      </p:sp>
    </p:spTree>
    <p:extLst>
      <p:ext uri="{BB962C8B-B14F-4D97-AF65-F5344CB8AC3E}">
        <p14:creationId xmlns:p14="http://schemas.microsoft.com/office/powerpoint/2010/main" val="5451025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CCD5AF-71CD-4C88-AC55-E7BE057B2D3C}" type="slidenum">
              <a:rPr lang="zh-CN" altLang="en-US" smtClean="0"/>
              <a:pPr/>
              <a:t>20</a:t>
            </a:fld>
            <a:endParaRPr lang="zh-CN" altLang="en-US"/>
          </a:p>
        </p:txBody>
      </p:sp>
    </p:spTree>
    <p:extLst>
      <p:ext uri="{BB962C8B-B14F-4D97-AF65-F5344CB8AC3E}">
        <p14:creationId xmlns:p14="http://schemas.microsoft.com/office/powerpoint/2010/main" val="1344183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CCD5AF-71CD-4C88-AC55-E7BE057B2D3C}" type="slidenum">
              <a:rPr lang="zh-CN" altLang="en-US" smtClean="0"/>
              <a:pPr/>
              <a:t>21</a:t>
            </a:fld>
            <a:endParaRPr lang="zh-CN" altLang="en-US"/>
          </a:p>
        </p:txBody>
      </p:sp>
    </p:spTree>
    <p:extLst>
      <p:ext uri="{BB962C8B-B14F-4D97-AF65-F5344CB8AC3E}">
        <p14:creationId xmlns:p14="http://schemas.microsoft.com/office/powerpoint/2010/main" val="1335990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CCD5AF-71CD-4C88-AC55-E7BE057B2D3C}" type="slidenum">
              <a:rPr lang="zh-CN" altLang="en-US" smtClean="0"/>
              <a:pPr/>
              <a:t>2</a:t>
            </a:fld>
            <a:endParaRPr lang="zh-CN" altLang="en-US"/>
          </a:p>
        </p:txBody>
      </p:sp>
    </p:spTree>
    <p:extLst>
      <p:ext uri="{BB962C8B-B14F-4D97-AF65-F5344CB8AC3E}">
        <p14:creationId xmlns:p14="http://schemas.microsoft.com/office/powerpoint/2010/main" val="14921720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CCD5AF-71CD-4C88-AC55-E7BE057B2D3C}" type="slidenum">
              <a:rPr lang="zh-CN" altLang="en-US" smtClean="0"/>
              <a:pPr/>
              <a:t>22</a:t>
            </a:fld>
            <a:endParaRPr lang="zh-CN" altLang="en-US"/>
          </a:p>
        </p:txBody>
      </p:sp>
    </p:spTree>
    <p:extLst>
      <p:ext uri="{BB962C8B-B14F-4D97-AF65-F5344CB8AC3E}">
        <p14:creationId xmlns:p14="http://schemas.microsoft.com/office/powerpoint/2010/main" val="1388313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CCD5AF-71CD-4C88-AC55-E7BE057B2D3C}" type="slidenum">
              <a:rPr lang="zh-CN" altLang="en-US" smtClean="0"/>
              <a:pPr/>
              <a:t>24</a:t>
            </a:fld>
            <a:endParaRPr lang="zh-CN" altLang="en-US"/>
          </a:p>
        </p:txBody>
      </p:sp>
    </p:spTree>
    <p:extLst>
      <p:ext uri="{BB962C8B-B14F-4D97-AF65-F5344CB8AC3E}">
        <p14:creationId xmlns:p14="http://schemas.microsoft.com/office/powerpoint/2010/main" val="10852477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CCD5AF-71CD-4C88-AC55-E7BE057B2D3C}" type="slidenum">
              <a:rPr lang="zh-CN" altLang="en-US" smtClean="0"/>
              <a:pPr/>
              <a:t>25</a:t>
            </a:fld>
            <a:endParaRPr lang="zh-CN" altLang="en-US"/>
          </a:p>
        </p:txBody>
      </p:sp>
    </p:spTree>
    <p:extLst>
      <p:ext uri="{BB962C8B-B14F-4D97-AF65-F5344CB8AC3E}">
        <p14:creationId xmlns:p14="http://schemas.microsoft.com/office/powerpoint/2010/main" val="29717732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CCD5AF-71CD-4C88-AC55-E7BE057B2D3C}" type="slidenum">
              <a:rPr lang="zh-CN" altLang="en-US" smtClean="0"/>
              <a:pPr/>
              <a:t>26</a:t>
            </a:fld>
            <a:endParaRPr lang="zh-CN" altLang="en-US"/>
          </a:p>
        </p:txBody>
      </p:sp>
    </p:spTree>
    <p:extLst>
      <p:ext uri="{BB962C8B-B14F-4D97-AF65-F5344CB8AC3E}">
        <p14:creationId xmlns:p14="http://schemas.microsoft.com/office/powerpoint/2010/main" val="1523511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CCD5AF-71CD-4C88-AC55-E7BE057B2D3C}" type="slidenum">
              <a:rPr lang="zh-CN" altLang="en-US" smtClean="0"/>
              <a:pPr/>
              <a:t>27</a:t>
            </a:fld>
            <a:endParaRPr lang="zh-CN" altLang="en-US"/>
          </a:p>
        </p:txBody>
      </p:sp>
    </p:spTree>
    <p:extLst>
      <p:ext uri="{BB962C8B-B14F-4D97-AF65-F5344CB8AC3E}">
        <p14:creationId xmlns:p14="http://schemas.microsoft.com/office/powerpoint/2010/main" val="27933067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CCD5AF-71CD-4C88-AC55-E7BE057B2D3C}" type="slidenum">
              <a:rPr lang="zh-CN" altLang="en-US" smtClean="0"/>
              <a:pPr/>
              <a:t>28</a:t>
            </a:fld>
            <a:endParaRPr lang="zh-CN" altLang="en-US"/>
          </a:p>
        </p:txBody>
      </p:sp>
    </p:spTree>
    <p:extLst>
      <p:ext uri="{BB962C8B-B14F-4D97-AF65-F5344CB8AC3E}">
        <p14:creationId xmlns:p14="http://schemas.microsoft.com/office/powerpoint/2010/main" val="32588884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CCD5AF-71CD-4C88-AC55-E7BE057B2D3C}" type="slidenum">
              <a:rPr lang="zh-CN" altLang="en-US" smtClean="0"/>
              <a:pPr/>
              <a:t>29</a:t>
            </a:fld>
            <a:endParaRPr lang="zh-CN" altLang="en-US"/>
          </a:p>
        </p:txBody>
      </p:sp>
    </p:spTree>
    <p:extLst>
      <p:ext uri="{BB962C8B-B14F-4D97-AF65-F5344CB8AC3E}">
        <p14:creationId xmlns:p14="http://schemas.microsoft.com/office/powerpoint/2010/main" val="912253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CCD5AF-71CD-4C88-AC55-E7BE057B2D3C}" type="slidenum">
              <a:rPr lang="zh-CN" altLang="en-US" smtClean="0"/>
              <a:pPr/>
              <a:t>30</a:t>
            </a:fld>
            <a:endParaRPr lang="zh-CN" altLang="en-US"/>
          </a:p>
        </p:txBody>
      </p:sp>
    </p:spTree>
    <p:extLst>
      <p:ext uri="{BB962C8B-B14F-4D97-AF65-F5344CB8AC3E}">
        <p14:creationId xmlns:p14="http://schemas.microsoft.com/office/powerpoint/2010/main" val="9393028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CCD5AF-71CD-4C88-AC55-E7BE057B2D3C}" type="slidenum">
              <a:rPr lang="zh-CN" altLang="en-US" smtClean="0"/>
              <a:pPr/>
              <a:t>31</a:t>
            </a:fld>
            <a:endParaRPr lang="zh-CN" altLang="en-US"/>
          </a:p>
        </p:txBody>
      </p:sp>
    </p:spTree>
    <p:extLst>
      <p:ext uri="{BB962C8B-B14F-4D97-AF65-F5344CB8AC3E}">
        <p14:creationId xmlns:p14="http://schemas.microsoft.com/office/powerpoint/2010/main" val="40653574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CCD5AF-71CD-4C88-AC55-E7BE057B2D3C}" type="slidenum">
              <a:rPr lang="zh-CN" altLang="en-US" smtClean="0"/>
              <a:pPr/>
              <a:t>32</a:t>
            </a:fld>
            <a:endParaRPr lang="zh-CN" altLang="en-US"/>
          </a:p>
        </p:txBody>
      </p:sp>
    </p:spTree>
    <p:extLst>
      <p:ext uri="{BB962C8B-B14F-4D97-AF65-F5344CB8AC3E}">
        <p14:creationId xmlns:p14="http://schemas.microsoft.com/office/powerpoint/2010/main" val="10687318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CCD5AF-71CD-4C88-AC55-E7BE057B2D3C}" type="slidenum">
              <a:rPr lang="zh-CN" altLang="en-US" smtClean="0"/>
              <a:pPr/>
              <a:t>5</a:t>
            </a:fld>
            <a:endParaRPr lang="zh-CN" altLang="en-US"/>
          </a:p>
        </p:txBody>
      </p:sp>
    </p:spTree>
    <p:extLst>
      <p:ext uri="{BB962C8B-B14F-4D97-AF65-F5344CB8AC3E}">
        <p14:creationId xmlns:p14="http://schemas.microsoft.com/office/powerpoint/2010/main" val="13853708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CCD5AF-71CD-4C88-AC55-E7BE057B2D3C}" type="slidenum">
              <a:rPr lang="zh-CN" altLang="en-US" smtClean="0"/>
              <a:pPr/>
              <a:t>33</a:t>
            </a:fld>
            <a:endParaRPr lang="zh-CN" altLang="en-US"/>
          </a:p>
        </p:txBody>
      </p:sp>
    </p:spTree>
    <p:extLst>
      <p:ext uri="{BB962C8B-B14F-4D97-AF65-F5344CB8AC3E}">
        <p14:creationId xmlns:p14="http://schemas.microsoft.com/office/powerpoint/2010/main" val="12033856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CCD5AF-71CD-4C88-AC55-E7BE057B2D3C}" type="slidenum">
              <a:rPr lang="zh-CN" altLang="en-US" smtClean="0"/>
              <a:pPr/>
              <a:t>34</a:t>
            </a:fld>
            <a:endParaRPr lang="zh-CN" altLang="en-US"/>
          </a:p>
        </p:txBody>
      </p:sp>
    </p:spTree>
    <p:extLst>
      <p:ext uri="{BB962C8B-B14F-4D97-AF65-F5344CB8AC3E}">
        <p14:creationId xmlns:p14="http://schemas.microsoft.com/office/powerpoint/2010/main" val="9343423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CCD5AF-71CD-4C88-AC55-E7BE057B2D3C}" type="slidenum">
              <a:rPr lang="zh-CN" altLang="en-US" smtClean="0"/>
              <a:pPr/>
              <a:t>35</a:t>
            </a:fld>
            <a:endParaRPr lang="zh-CN" altLang="en-US"/>
          </a:p>
        </p:txBody>
      </p:sp>
    </p:spTree>
    <p:extLst>
      <p:ext uri="{BB962C8B-B14F-4D97-AF65-F5344CB8AC3E}">
        <p14:creationId xmlns:p14="http://schemas.microsoft.com/office/powerpoint/2010/main" val="95383105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CCD5AF-71CD-4C88-AC55-E7BE057B2D3C}" type="slidenum">
              <a:rPr lang="zh-CN" altLang="en-US" smtClean="0"/>
              <a:pPr/>
              <a:t>36</a:t>
            </a:fld>
            <a:endParaRPr lang="zh-CN" altLang="en-US"/>
          </a:p>
        </p:txBody>
      </p:sp>
    </p:spTree>
    <p:extLst>
      <p:ext uri="{BB962C8B-B14F-4D97-AF65-F5344CB8AC3E}">
        <p14:creationId xmlns:p14="http://schemas.microsoft.com/office/powerpoint/2010/main" val="29705677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CCD5AF-71CD-4C88-AC55-E7BE057B2D3C}" type="slidenum">
              <a:rPr lang="zh-CN" altLang="en-US" smtClean="0"/>
              <a:pPr/>
              <a:t>37</a:t>
            </a:fld>
            <a:endParaRPr lang="zh-CN" altLang="en-US"/>
          </a:p>
        </p:txBody>
      </p:sp>
    </p:spTree>
    <p:extLst>
      <p:ext uri="{BB962C8B-B14F-4D97-AF65-F5344CB8AC3E}">
        <p14:creationId xmlns:p14="http://schemas.microsoft.com/office/powerpoint/2010/main" val="308516924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CCD5AF-71CD-4C88-AC55-E7BE057B2D3C}" type="slidenum">
              <a:rPr lang="zh-CN" altLang="en-US" smtClean="0"/>
              <a:pPr/>
              <a:t>38</a:t>
            </a:fld>
            <a:endParaRPr lang="zh-CN" altLang="en-US"/>
          </a:p>
        </p:txBody>
      </p:sp>
    </p:spTree>
    <p:extLst>
      <p:ext uri="{BB962C8B-B14F-4D97-AF65-F5344CB8AC3E}">
        <p14:creationId xmlns:p14="http://schemas.microsoft.com/office/powerpoint/2010/main" val="198762648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CCD5AF-71CD-4C88-AC55-E7BE057B2D3C}" type="slidenum">
              <a:rPr lang="zh-CN" altLang="en-US" smtClean="0"/>
              <a:pPr/>
              <a:t>39</a:t>
            </a:fld>
            <a:endParaRPr lang="zh-CN" altLang="en-US"/>
          </a:p>
        </p:txBody>
      </p:sp>
    </p:spTree>
    <p:extLst>
      <p:ext uri="{BB962C8B-B14F-4D97-AF65-F5344CB8AC3E}">
        <p14:creationId xmlns:p14="http://schemas.microsoft.com/office/powerpoint/2010/main" val="24905433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CCD5AF-71CD-4C88-AC55-E7BE057B2D3C}" type="slidenum">
              <a:rPr lang="zh-CN" altLang="en-US" smtClean="0"/>
              <a:pPr/>
              <a:t>6</a:t>
            </a:fld>
            <a:endParaRPr lang="zh-CN" altLang="en-US"/>
          </a:p>
        </p:txBody>
      </p:sp>
    </p:spTree>
    <p:extLst>
      <p:ext uri="{BB962C8B-B14F-4D97-AF65-F5344CB8AC3E}">
        <p14:creationId xmlns:p14="http://schemas.microsoft.com/office/powerpoint/2010/main" val="29744677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CCD5AF-71CD-4C88-AC55-E7BE057B2D3C}" type="slidenum">
              <a:rPr lang="zh-CN" altLang="en-US" smtClean="0"/>
              <a:pPr/>
              <a:t>7</a:t>
            </a:fld>
            <a:endParaRPr lang="zh-CN" altLang="en-US"/>
          </a:p>
        </p:txBody>
      </p:sp>
    </p:spTree>
    <p:extLst>
      <p:ext uri="{BB962C8B-B14F-4D97-AF65-F5344CB8AC3E}">
        <p14:creationId xmlns:p14="http://schemas.microsoft.com/office/powerpoint/2010/main" val="37330549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CCD5AF-71CD-4C88-AC55-E7BE057B2D3C}" type="slidenum">
              <a:rPr lang="zh-CN" altLang="en-US" smtClean="0"/>
              <a:pPr/>
              <a:t>8</a:t>
            </a:fld>
            <a:endParaRPr lang="zh-CN" altLang="en-US"/>
          </a:p>
        </p:txBody>
      </p:sp>
    </p:spTree>
    <p:extLst>
      <p:ext uri="{BB962C8B-B14F-4D97-AF65-F5344CB8AC3E}">
        <p14:creationId xmlns:p14="http://schemas.microsoft.com/office/powerpoint/2010/main" val="29466135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CCD5AF-71CD-4C88-AC55-E7BE057B2D3C}" type="slidenum">
              <a:rPr lang="zh-CN" altLang="en-US" smtClean="0"/>
              <a:pPr/>
              <a:t>9</a:t>
            </a:fld>
            <a:endParaRPr lang="zh-CN" altLang="en-US"/>
          </a:p>
        </p:txBody>
      </p:sp>
    </p:spTree>
    <p:extLst>
      <p:ext uri="{BB962C8B-B14F-4D97-AF65-F5344CB8AC3E}">
        <p14:creationId xmlns:p14="http://schemas.microsoft.com/office/powerpoint/2010/main" val="16829081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CCD5AF-71CD-4C88-AC55-E7BE057B2D3C}" type="slidenum">
              <a:rPr lang="zh-CN" altLang="en-US" smtClean="0"/>
              <a:pPr/>
              <a:t>10</a:t>
            </a:fld>
            <a:endParaRPr lang="zh-CN" altLang="en-US"/>
          </a:p>
        </p:txBody>
      </p:sp>
    </p:spTree>
    <p:extLst>
      <p:ext uri="{BB962C8B-B14F-4D97-AF65-F5344CB8AC3E}">
        <p14:creationId xmlns:p14="http://schemas.microsoft.com/office/powerpoint/2010/main" val="22075069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CCD5AF-71CD-4C88-AC55-E7BE057B2D3C}" type="slidenum">
              <a:rPr lang="zh-CN" altLang="en-US" smtClean="0"/>
              <a:pPr/>
              <a:t>11</a:t>
            </a:fld>
            <a:endParaRPr lang="zh-CN" altLang="en-US"/>
          </a:p>
        </p:txBody>
      </p:sp>
    </p:spTree>
    <p:extLst>
      <p:ext uri="{BB962C8B-B14F-4D97-AF65-F5344CB8AC3E}">
        <p14:creationId xmlns:p14="http://schemas.microsoft.com/office/powerpoint/2010/main" val="5304332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pa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7" name="图片 6" descr="ESE logo.">
            <a:extLst>
              <a:ext uri="{FF2B5EF4-FFF2-40B4-BE49-F238E27FC236}">
                <a16:creationId xmlns:a16="http://schemas.microsoft.com/office/drawing/2014/main" id="{C0409D6F-5022-4C54-A665-4417B8EF04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87316" y="5630644"/>
            <a:ext cx="2417368" cy="1175641"/>
          </a:xfrm>
          <a:prstGeom prst="rect">
            <a:avLst/>
          </a:prstGeom>
        </p:spPr>
      </p:pic>
      <p:pic>
        <p:nvPicPr>
          <p:cNvPr id="8" name="图片 7" descr="Massachusetts map.">
            <a:extLst>
              <a:ext uri="{FF2B5EF4-FFF2-40B4-BE49-F238E27FC236}">
                <a16:creationId xmlns:a16="http://schemas.microsoft.com/office/drawing/2014/main" id="{550F10F7-8704-4715-B443-EFB6D73BBCDA}"/>
              </a:ext>
            </a:extLst>
          </p:cNvPr>
          <p:cNvPicPr>
            <a:picLocks noChangeAspect="1"/>
          </p:cNvPicPr>
          <p:nvPr userDrawn="1"/>
        </p:nvPicPr>
        <p:blipFill>
          <a:blip r:embed="rId4" cstate="email">
            <a:duotone>
              <a:prstClr val="black"/>
              <a:schemeClr val="bg1">
                <a:lumMod val="65000"/>
                <a:tint val="45000"/>
                <a:satMod val="400000"/>
              </a:schemeClr>
            </a:duotone>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a:ext>
            </a:extLst>
          </a:blip>
          <a:stretch>
            <a:fillRect/>
          </a:stretch>
        </p:blipFill>
        <p:spPr>
          <a:xfrm>
            <a:off x="267128" y="1921878"/>
            <a:ext cx="4068567" cy="2563965"/>
          </a:xfrm>
          <a:prstGeom prst="rect">
            <a:avLst/>
          </a:prstGeom>
          <a:noFill/>
        </p:spPr>
      </p:pic>
      <p:sp>
        <p:nvSpPr>
          <p:cNvPr id="9" name="矩形 8" descr="Colored blackground box.">
            <a:extLst>
              <a:ext uri="{FF2B5EF4-FFF2-40B4-BE49-F238E27FC236}">
                <a16:creationId xmlns:a16="http://schemas.microsoft.com/office/drawing/2014/main" id="{7D512A3C-1A6C-4890-AAF3-6E19AD2E7913}"/>
              </a:ext>
            </a:extLst>
          </p:cNvPr>
          <p:cNvSpPr/>
          <p:nvPr userDrawn="1"/>
        </p:nvSpPr>
        <p:spPr>
          <a:xfrm>
            <a:off x="5301464" y="1921878"/>
            <a:ext cx="6890535" cy="258847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descr="Graphic bar.">
            <a:extLst>
              <a:ext uri="{FF2B5EF4-FFF2-40B4-BE49-F238E27FC236}">
                <a16:creationId xmlns:a16="http://schemas.microsoft.com/office/drawing/2014/main" id="{72CE4073-084A-4342-853D-A4762D8A1AC4}"/>
              </a:ext>
            </a:extLst>
          </p:cNvPr>
          <p:cNvSpPr/>
          <p:nvPr userDrawn="1"/>
        </p:nvSpPr>
        <p:spPr>
          <a:xfrm>
            <a:off x="4952999" y="1921878"/>
            <a:ext cx="173182" cy="258847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a:extLst>
              <a:ext uri="{FF2B5EF4-FFF2-40B4-BE49-F238E27FC236}">
                <a16:creationId xmlns:a16="http://schemas.microsoft.com/office/drawing/2014/main" id="{A16031F9-E14B-462C-B8F1-B51AFEC42CFC}"/>
              </a:ext>
            </a:extLst>
          </p:cNvPr>
          <p:cNvSpPr>
            <a:spLocks noGrp="1"/>
          </p:cNvSpPr>
          <p:nvPr>
            <p:ph type="ctrTitle" hasCustomPrompt="1"/>
          </p:nvPr>
        </p:nvSpPr>
        <p:spPr>
          <a:xfrm>
            <a:off x="5406654" y="1958196"/>
            <a:ext cx="6678954" cy="1656272"/>
          </a:xfrm>
          <a:noFill/>
        </p:spPr>
        <p:txBody>
          <a:bodyPr wrap="square" rtlCol="0">
            <a:noAutofit/>
          </a:bodyPr>
          <a:lstStyle>
            <a:lvl1pPr>
              <a:defRPr lang="zh-CN" altLang="en-US" sz="4000" b="0" dirty="0">
                <a:solidFill>
                  <a:schemeClr val="bg1"/>
                </a:solidFill>
                <a:latin typeface="Segoe" panose="020B0503040204020203" pitchFamily="34" charset="0"/>
                <a:ea typeface="+mn-ea"/>
                <a:cs typeface="Segoe" panose="020B0503040204020203" pitchFamily="34" charset="0"/>
              </a:defRPr>
            </a:lvl1pPr>
          </a:lstStyle>
          <a:p>
            <a:pPr marL="0" lvl="0"/>
            <a:r>
              <a:rPr lang="en-US" altLang="zh-CN" dirty="0"/>
              <a:t>Place Main Title </a:t>
            </a:r>
            <a:r>
              <a:rPr lang="en-US" altLang="zh-CN" dirty="0" smtClean="0"/>
              <a:t>Here</a:t>
            </a:r>
            <a:endParaRPr lang="zh-CN" altLang="en-US" dirty="0"/>
          </a:p>
        </p:txBody>
      </p:sp>
      <p:sp>
        <p:nvSpPr>
          <p:cNvPr id="3" name="副标题 2">
            <a:extLst>
              <a:ext uri="{FF2B5EF4-FFF2-40B4-BE49-F238E27FC236}">
                <a16:creationId xmlns:a16="http://schemas.microsoft.com/office/drawing/2014/main" id="{1DDA73CA-A448-4132-A3BC-CF4C9ED91A3B}"/>
              </a:ext>
            </a:extLst>
          </p:cNvPr>
          <p:cNvSpPr>
            <a:spLocks noGrp="1"/>
          </p:cNvSpPr>
          <p:nvPr>
            <p:ph type="subTitle" idx="1" hasCustomPrompt="1"/>
          </p:nvPr>
        </p:nvSpPr>
        <p:spPr>
          <a:xfrm>
            <a:off x="5417389" y="3650895"/>
            <a:ext cx="6659592" cy="826214"/>
          </a:xfrm>
          <a:noFill/>
        </p:spPr>
        <p:txBody>
          <a:bodyPr wrap="square" rtlCol="0" anchor="t" anchorCtr="0">
            <a:noAutofit/>
          </a:bodyPr>
          <a:lstStyle>
            <a:lvl1pPr marL="0" indent="0">
              <a:buNone/>
              <a:defRPr lang="zh-CN" altLang="en-US" sz="2400" dirty="0">
                <a:solidFill>
                  <a:schemeClr val="bg1"/>
                </a:solidFill>
                <a:latin typeface="Segoe" panose="020B0503040204020203" pitchFamily="34" charset="0"/>
                <a:cs typeface="Segoe" panose="020B0503040204020203" pitchFamily="34" charset="0"/>
              </a:defRPr>
            </a:lvl1pPr>
          </a:lstStyle>
          <a:p>
            <a:pPr marL="0" lvl="0"/>
            <a:r>
              <a:rPr lang="en-US" altLang="zh-CN" dirty="0"/>
              <a:t>Place Subtitle/Host/Date</a:t>
            </a:r>
            <a:r>
              <a:rPr lang="zh-CN" altLang="en-US" dirty="0"/>
              <a:t> </a:t>
            </a:r>
            <a:r>
              <a:rPr lang="en-US" altLang="zh-CN" dirty="0" smtClean="0"/>
              <a:t>Here</a:t>
            </a:r>
            <a:endParaRPr lang="zh-CN" altLang="en-US" dirty="0"/>
          </a:p>
        </p:txBody>
      </p:sp>
    </p:spTree>
    <p:extLst>
      <p:ext uri="{BB962C8B-B14F-4D97-AF65-F5344CB8AC3E}">
        <p14:creationId xmlns:p14="http://schemas.microsoft.com/office/powerpoint/2010/main" val="153407888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with footer">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9" name="图片 8" descr="The star in the ESE logo.">
            <a:extLst>
              <a:ext uri="{FF2B5EF4-FFF2-40B4-BE49-F238E27FC236}">
                <a16:creationId xmlns:a16="http://schemas.microsoft.com/office/drawing/2014/main" id="{234F7B3A-2AAD-4113-B4B3-FCD9CEE213D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238317">
            <a:off x="10844110" y="6132352"/>
            <a:ext cx="756578" cy="778194"/>
          </a:xfrm>
          <a:prstGeom prst="rect">
            <a:avLst/>
          </a:prstGeom>
        </p:spPr>
      </p:pic>
      <p:sp>
        <p:nvSpPr>
          <p:cNvPr id="5" name="灯片编号占位符 4">
            <a:extLst>
              <a:ext uri="{FF2B5EF4-FFF2-40B4-BE49-F238E27FC236}">
                <a16:creationId xmlns:a16="http://schemas.microsoft.com/office/drawing/2014/main" id="{F9C8EADF-3157-4C1F-BCC9-7C1CFA7B92CB}"/>
              </a:ext>
            </a:extLst>
          </p:cNvPr>
          <p:cNvSpPr>
            <a:spLocks noGrp="1"/>
          </p:cNvSpPr>
          <p:nvPr>
            <p:ph type="sldNum" sz="quarter" idx="12"/>
          </p:nvPr>
        </p:nvSpPr>
        <p:spPr/>
        <p:txBody>
          <a:bodyPr/>
          <a:lstStyle>
            <a:lvl1pPr>
              <a:defRPr>
                <a:solidFill>
                  <a:schemeClr val="tx1"/>
                </a:solidFill>
              </a:defRPr>
            </a:lvl1pPr>
          </a:lstStyle>
          <a:p>
            <a:fld id="{FF27229C-EC7B-4063-A33B-28A5E87E32ED}" type="slidenum">
              <a:rPr lang="zh-CN" altLang="en-US" smtClean="0"/>
              <a:pPr/>
              <a:t>‹#›</a:t>
            </a:fld>
            <a:endParaRPr lang="zh-CN" altLang="en-US" dirty="0"/>
          </a:p>
        </p:txBody>
      </p:sp>
      <p:sp>
        <p:nvSpPr>
          <p:cNvPr id="6" name="TextBox 5"/>
          <p:cNvSpPr txBox="1"/>
          <p:nvPr userDrawn="1"/>
        </p:nvSpPr>
        <p:spPr>
          <a:xfrm>
            <a:off x="239131" y="6356350"/>
            <a:ext cx="7713372" cy="369332"/>
          </a:xfrm>
          <a:prstGeom prst="rect">
            <a:avLst/>
          </a:prstGeom>
          <a:noFill/>
        </p:spPr>
        <p:txBody>
          <a:bodyPr wrap="square" rtlCol="0">
            <a:spAutoFit/>
          </a:bodyPr>
          <a:lstStyle/>
          <a:p>
            <a:r>
              <a:rPr lang="en-US" sz="1200" kern="1200" dirty="0" smtClean="0">
                <a:solidFill>
                  <a:schemeClr val="tx1">
                    <a:tint val="75000"/>
                  </a:schemeClr>
                </a:solidFill>
                <a:latin typeface="Segoe"/>
                <a:ea typeface="+mn-ea"/>
                <a:cs typeface="+mn-cs"/>
              </a:rPr>
              <a:t>Massachusetts Department of</a:t>
            </a:r>
            <a:r>
              <a:rPr lang="en-US" baseline="0" dirty="0" smtClean="0">
                <a:latin typeface="Segoe"/>
              </a:rPr>
              <a:t> </a:t>
            </a:r>
            <a:r>
              <a:rPr lang="en-US" sz="1200" kern="1200" dirty="0" smtClean="0">
                <a:solidFill>
                  <a:schemeClr val="tx1">
                    <a:tint val="75000"/>
                  </a:schemeClr>
                </a:solidFill>
                <a:latin typeface="Segoe"/>
                <a:ea typeface="+mn-ea"/>
                <a:cs typeface="+mn-cs"/>
              </a:rPr>
              <a:t>Elementary</a:t>
            </a:r>
            <a:r>
              <a:rPr lang="en-US" baseline="0" dirty="0" smtClean="0">
                <a:latin typeface="Segoe"/>
              </a:rPr>
              <a:t> </a:t>
            </a:r>
            <a:r>
              <a:rPr lang="en-US" sz="1200" kern="1200" dirty="0" smtClean="0">
                <a:solidFill>
                  <a:schemeClr val="tx1">
                    <a:tint val="75000"/>
                  </a:schemeClr>
                </a:solidFill>
                <a:latin typeface="Segoe"/>
                <a:ea typeface="+mn-ea"/>
                <a:cs typeface="+mn-cs"/>
              </a:rPr>
              <a:t>and</a:t>
            </a:r>
            <a:r>
              <a:rPr lang="en-US" baseline="0" dirty="0" smtClean="0">
                <a:latin typeface="Segoe"/>
              </a:rPr>
              <a:t> </a:t>
            </a:r>
            <a:r>
              <a:rPr lang="en-US" sz="1200" kern="1200" dirty="0" smtClean="0">
                <a:solidFill>
                  <a:schemeClr val="tx1">
                    <a:tint val="75000"/>
                  </a:schemeClr>
                </a:solidFill>
                <a:latin typeface="Segoe"/>
                <a:ea typeface="+mn-ea"/>
                <a:cs typeface="+mn-cs"/>
              </a:rPr>
              <a:t>Secondary</a:t>
            </a:r>
            <a:r>
              <a:rPr lang="en-US" baseline="0" dirty="0" smtClean="0">
                <a:latin typeface="Segoe"/>
              </a:rPr>
              <a:t> </a:t>
            </a:r>
            <a:r>
              <a:rPr lang="en-US" sz="1200" kern="1200" dirty="0" smtClean="0">
                <a:solidFill>
                  <a:schemeClr val="tx1">
                    <a:tint val="75000"/>
                  </a:schemeClr>
                </a:solidFill>
                <a:latin typeface="Segoe"/>
                <a:ea typeface="+mn-ea"/>
                <a:cs typeface="+mn-cs"/>
              </a:rPr>
              <a:t>Education</a:t>
            </a:r>
            <a:endParaRPr lang="en-US" sz="1200" kern="1200" dirty="0">
              <a:solidFill>
                <a:schemeClr val="tx1">
                  <a:tint val="75000"/>
                </a:schemeClr>
              </a:solidFill>
              <a:latin typeface="Segoe"/>
              <a:ea typeface="+mn-ea"/>
              <a:cs typeface="+mn-cs"/>
            </a:endParaRPr>
          </a:p>
        </p:txBody>
      </p:sp>
    </p:spTree>
    <p:extLst>
      <p:ext uri="{BB962C8B-B14F-4D97-AF65-F5344CB8AC3E}">
        <p14:creationId xmlns:p14="http://schemas.microsoft.com/office/powerpoint/2010/main" val="1855884950"/>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 pa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7" name="图片 6" descr="The ESE logo.">
            <a:extLst>
              <a:ext uri="{FF2B5EF4-FFF2-40B4-BE49-F238E27FC236}">
                <a16:creationId xmlns:a16="http://schemas.microsoft.com/office/drawing/2014/main" id="{C0409D6F-5022-4C54-A665-4417B8EF04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87316" y="5630644"/>
            <a:ext cx="2417368" cy="1175641"/>
          </a:xfrm>
          <a:prstGeom prst="rect">
            <a:avLst/>
          </a:prstGeom>
        </p:spPr>
      </p:pic>
      <p:sp>
        <p:nvSpPr>
          <p:cNvPr id="9" name="矩形 8" descr="Colored background box.">
            <a:extLst>
              <a:ext uri="{FF2B5EF4-FFF2-40B4-BE49-F238E27FC236}">
                <a16:creationId xmlns:a16="http://schemas.microsoft.com/office/drawing/2014/main" id="{7D512A3C-1A6C-4890-AAF3-6E19AD2E7913}"/>
              </a:ext>
            </a:extLst>
          </p:cNvPr>
          <p:cNvSpPr/>
          <p:nvPr userDrawn="1"/>
        </p:nvSpPr>
        <p:spPr>
          <a:xfrm>
            <a:off x="0" y="824283"/>
            <a:ext cx="12192000" cy="216457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descr="Colored background box.">
            <a:extLst>
              <a:ext uri="{FF2B5EF4-FFF2-40B4-BE49-F238E27FC236}">
                <a16:creationId xmlns:a16="http://schemas.microsoft.com/office/drawing/2014/main" id="{72CE4073-084A-4342-853D-A4762D8A1AC4}"/>
              </a:ext>
            </a:extLst>
          </p:cNvPr>
          <p:cNvSpPr/>
          <p:nvPr userDrawn="1"/>
        </p:nvSpPr>
        <p:spPr>
          <a:xfrm>
            <a:off x="0" y="2961565"/>
            <a:ext cx="12192000" cy="2110056"/>
          </a:xfrm>
          <a:prstGeom prst="rect">
            <a:avLst/>
          </a:prstGeom>
          <a:solidFill>
            <a:srgbClr val="E38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Straight Connector 4" descr="White graphic line."/>
          <p:cNvCxnSpPr/>
          <p:nvPr userDrawn="1"/>
        </p:nvCxnSpPr>
        <p:spPr>
          <a:xfrm>
            <a:off x="1992573" y="3734373"/>
            <a:ext cx="82432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040500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page 2">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7" name="图片 6" descr="ESE logo.">
            <a:extLst>
              <a:ext uri="{FF2B5EF4-FFF2-40B4-BE49-F238E27FC236}">
                <a16:creationId xmlns:a16="http://schemas.microsoft.com/office/drawing/2014/main" id="{C0409D6F-5022-4C54-A665-4417B8EF04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87316" y="5630644"/>
            <a:ext cx="2417368" cy="1175641"/>
          </a:xfrm>
          <a:prstGeom prst="rect">
            <a:avLst/>
          </a:prstGeom>
        </p:spPr>
      </p:pic>
      <p:pic>
        <p:nvPicPr>
          <p:cNvPr id="8" name="图片 7" descr="Massachusetts map.">
            <a:extLst>
              <a:ext uri="{FF2B5EF4-FFF2-40B4-BE49-F238E27FC236}">
                <a16:creationId xmlns:a16="http://schemas.microsoft.com/office/drawing/2014/main" id="{550F10F7-8704-4715-B443-EFB6D73BBCDA}"/>
              </a:ext>
            </a:extLst>
          </p:cNvPr>
          <p:cNvPicPr>
            <a:picLocks noChangeAspect="1"/>
          </p:cNvPicPr>
          <p:nvPr userDrawn="1"/>
        </p:nvPicPr>
        <p:blipFill>
          <a:blip r:embed="rId4" cstate="email">
            <a:duotone>
              <a:prstClr val="black"/>
              <a:schemeClr val="bg1">
                <a:lumMod val="65000"/>
                <a:tint val="45000"/>
                <a:satMod val="400000"/>
              </a:schemeClr>
            </a:duotone>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a:ext>
            </a:extLst>
          </a:blip>
          <a:stretch>
            <a:fillRect/>
          </a:stretch>
        </p:blipFill>
        <p:spPr>
          <a:xfrm>
            <a:off x="267128" y="1921878"/>
            <a:ext cx="4068567" cy="2563965"/>
          </a:xfrm>
          <a:prstGeom prst="rect">
            <a:avLst/>
          </a:prstGeom>
          <a:noFill/>
        </p:spPr>
      </p:pic>
      <p:sp>
        <p:nvSpPr>
          <p:cNvPr id="9" name="矩形 8" descr="Colored blackground box.">
            <a:extLst>
              <a:ext uri="{FF2B5EF4-FFF2-40B4-BE49-F238E27FC236}">
                <a16:creationId xmlns:a16="http://schemas.microsoft.com/office/drawing/2014/main" id="{7D512A3C-1A6C-4890-AAF3-6E19AD2E7913}"/>
              </a:ext>
            </a:extLst>
          </p:cNvPr>
          <p:cNvSpPr/>
          <p:nvPr userDrawn="1"/>
        </p:nvSpPr>
        <p:spPr>
          <a:xfrm>
            <a:off x="5301464" y="1921878"/>
            <a:ext cx="6890535" cy="258847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descr="Graphic bar.">
            <a:extLst>
              <a:ext uri="{FF2B5EF4-FFF2-40B4-BE49-F238E27FC236}">
                <a16:creationId xmlns:a16="http://schemas.microsoft.com/office/drawing/2014/main" id="{72CE4073-084A-4342-853D-A4762D8A1AC4}"/>
              </a:ext>
            </a:extLst>
          </p:cNvPr>
          <p:cNvSpPr/>
          <p:nvPr userDrawn="1"/>
        </p:nvSpPr>
        <p:spPr>
          <a:xfrm>
            <a:off x="4952999" y="1921878"/>
            <a:ext cx="173182" cy="258847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20">
            <a:extLst>
              <a:ext uri="{FF2B5EF4-FFF2-40B4-BE49-F238E27FC236}">
                <a16:creationId xmlns:a16="http://schemas.microsoft.com/office/drawing/2014/main" id="{8E1396B4-19B0-464B-B28D-6834EE0C27C9}"/>
              </a:ext>
            </a:extLst>
          </p:cNvPr>
          <p:cNvSpPr txBox="1"/>
          <p:nvPr userDrawn="1"/>
        </p:nvSpPr>
        <p:spPr>
          <a:xfrm>
            <a:off x="5417537" y="2189724"/>
            <a:ext cx="6672942" cy="2062103"/>
          </a:xfrm>
          <a:prstGeom prst="rect">
            <a:avLst/>
          </a:prstGeom>
          <a:noFill/>
        </p:spPr>
        <p:txBody>
          <a:bodyPr wrap="square" rtlCol="0">
            <a:noAutofit/>
          </a:bodyPr>
          <a:lstStyle/>
          <a:p>
            <a:r>
              <a:rPr lang="en-US" altLang="zh-CN" sz="3200" dirty="0">
                <a:solidFill>
                  <a:schemeClr val="bg1"/>
                </a:solidFill>
                <a:latin typeface="Segoe SemiBold" panose="020B0703040204020203" pitchFamily="34" charset="0"/>
                <a:cs typeface="Segoe SemiBold" panose="020B0703040204020203" pitchFamily="34" charset="0"/>
              </a:rPr>
              <a:t>Place </a:t>
            </a:r>
            <a:r>
              <a:rPr lang="en-US" altLang="zh-CN" sz="3200" dirty="0" smtClean="0">
                <a:solidFill>
                  <a:schemeClr val="bg1"/>
                </a:solidFill>
                <a:latin typeface="Segoe SemiBold" panose="020B0703040204020203" pitchFamily="34" charset="0"/>
                <a:cs typeface="Segoe SemiBold" panose="020B0703040204020203" pitchFamily="34" charset="0"/>
              </a:rPr>
              <a:t>Your Very </a:t>
            </a:r>
            <a:r>
              <a:rPr lang="en-US" altLang="zh-CN" sz="3200" dirty="0" err="1" smtClean="0">
                <a:solidFill>
                  <a:schemeClr val="bg1"/>
                </a:solidFill>
                <a:latin typeface="Segoe SemiBold" panose="020B0703040204020203" pitchFamily="34" charset="0"/>
                <a:cs typeface="Segoe SemiBold" panose="020B0703040204020203" pitchFamily="34" charset="0"/>
              </a:rPr>
              <a:t>Very</a:t>
            </a:r>
            <a:r>
              <a:rPr lang="en-US" altLang="zh-CN" sz="3200" dirty="0" smtClean="0">
                <a:solidFill>
                  <a:schemeClr val="bg1"/>
                </a:solidFill>
                <a:latin typeface="Segoe SemiBold" panose="020B0703040204020203" pitchFamily="34" charset="0"/>
                <a:cs typeface="Segoe SemiBold" panose="020B0703040204020203" pitchFamily="34" charset="0"/>
              </a:rPr>
              <a:t> </a:t>
            </a:r>
            <a:r>
              <a:rPr lang="en-US" altLang="zh-CN" sz="3200" dirty="0" err="1" smtClean="0">
                <a:solidFill>
                  <a:schemeClr val="bg1"/>
                </a:solidFill>
                <a:latin typeface="Segoe SemiBold" panose="020B0703040204020203" pitchFamily="34" charset="0"/>
                <a:cs typeface="Segoe SemiBold" panose="020B0703040204020203" pitchFamily="34" charset="0"/>
              </a:rPr>
              <a:t>Very</a:t>
            </a:r>
            <a:r>
              <a:rPr lang="en-US" altLang="zh-CN" sz="3200" dirty="0" smtClean="0">
                <a:solidFill>
                  <a:schemeClr val="bg1"/>
                </a:solidFill>
                <a:latin typeface="Segoe SemiBold" panose="020B0703040204020203" pitchFamily="34" charset="0"/>
                <a:cs typeface="Segoe SemiBold" panose="020B0703040204020203" pitchFamily="34" charset="0"/>
              </a:rPr>
              <a:t> </a:t>
            </a:r>
            <a:r>
              <a:rPr lang="en-US" altLang="zh-CN" sz="3200" dirty="0" err="1" smtClean="0">
                <a:solidFill>
                  <a:schemeClr val="bg1"/>
                </a:solidFill>
                <a:latin typeface="Segoe SemiBold" panose="020B0703040204020203" pitchFamily="34" charset="0"/>
                <a:cs typeface="Segoe SemiBold" panose="020B0703040204020203" pitchFamily="34" charset="0"/>
              </a:rPr>
              <a:t>Very</a:t>
            </a:r>
            <a:r>
              <a:rPr lang="en-US" altLang="zh-CN" sz="3200" dirty="0" smtClean="0">
                <a:solidFill>
                  <a:schemeClr val="bg1"/>
                </a:solidFill>
                <a:latin typeface="Segoe SemiBold" panose="020B0703040204020203" pitchFamily="34" charset="0"/>
                <a:cs typeface="Segoe SemiBold" panose="020B0703040204020203" pitchFamily="34" charset="0"/>
              </a:rPr>
              <a:t> </a:t>
            </a:r>
            <a:r>
              <a:rPr lang="en-US" altLang="zh-CN" sz="3200" dirty="0" err="1" smtClean="0">
                <a:solidFill>
                  <a:schemeClr val="bg1"/>
                </a:solidFill>
                <a:latin typeface="Segoe SemiBold" panose="020B0703040204020203" pitchFamily="34" charset="0"/>
                <a:cs typeface="Segoe SemiBold" panose="020B0703040204020203" pitchFamily="34" charset="0"/>
              </a:rPr>
              <a:t>Very</a:t>
            </a:r>
            <a:r>
              <a:rPr lang="en-US" altLang="zh-CN" sz="3200" dirty="0" smtClean="0">
                <a:solidFill>
                  <a:schemeClr val="bg1"/>
                </a:solidFill>
                <a:latin typeface="Segoe SemiBold" panose="020B0703040204020203" pitchFamily="34" charset="0"/>
                <a:cs typeface="Segoe SemiBold" panose="020B0703040204020203" pitchFamily="34" charset="0"/>
              </a:rPr>
              <a:t> </a:t>
            </a:r>
            <a:r>
              <a:rPr lang="en-US" altLang="zh-CN" sz="3200" dirty="0" err="1" smtClean="0">
                <a:solidFill>
                  <a:schemeClr val="bg1"/>
                </a:solidFill>
                <a:latin typeface="Segoe SemiBold" panose="020B0703040204020203" pitchFamily="34" charset="0"/>
                <a:cs typeface="Segoe SemiBold" panose="020B0703040204020203" pitchFamily="34" charset="0"/>
              </a:rPr>
              <a:t>Very</a:t>
            </a:r>
            <a:r>
              <a:rPr lang="en-US" altLang="zh-CN" sz="3200" dirty="0" smtClean="0">
                <a:solidFill>
                  <a:schemeClr val="bg1"/>
                </a:solidFill>
                <a:latin typeface="Segoe SemiBold" panose="020B0703040204020203" pitchFamily="34" charset="0"/>
                <a:cs typeface="Segoe SemiBold" panose="020B0703040204020203" pitchFamily="34" charset="0"/>
              </a:rPr>
              <a:t> </a:t>
            </a:r>
            <a:r>
              <a:rPr lang="en-US" altLang="zh-CN" sz="3200" dirty="0" err="1" smtClean="0">
                <a:solidFill>
                  <a:schemeClr val="bg1"/>
                </a:solidFill>
                <a:latin typeface="Segoe SemiBold" panose="020B0703040204020203" pitchFamily="34" charset="0"/>
                <a:cs typeface="Segoe SemiBold" panose="020B0703040204020203" pitchFamily="34" charset="0"/>
              </a:rPr>
              <a:t>Very</a:t>
            </a:r>
            <a:r>
              <a:rPr lang="en-US" altLang="zh-CN" sz="3200" dirty="0" smtClean="0">
                <a:solidFill>
                  <a:schemeClr val="bg1"/>
                </a:solidFill>
                <a:latin typeface="Segoe SemiBold" panose="020B0703040204020203" pitchFamily="34" charset="0"/>
                <a:cs typeface="Segoe SemiBold" panose="020B0703040204020203" pitchFamily="34" charset="0"/>
              </a:rPr>
              <a:t> </a:t>
            </a:r>
            <a:r>
              <a:rPr lang="en-US" altLang="zh-CN" sz="3200" dirty="0" err="1" smtClean="0">
                <a:solidFill>
                  <a:schemeClr val="bg1"/>
                </a:solidFill>
                <a:latin typeface="Segoe SemiBold" panose="020B0703040204020203" pitchFamily="34" charset="0"/>
                <a:cs typeface="Segoe SemiBold" panose="020B0703040204020203" pitchFamily="34" charset="0"/>
              </a:rPr>
              <a:t>Very</a:t>
            </a:r>
            <a:r>
              <a:rPr lang="en-US" altLang="zh-CN" sz="3200" dirty="0" smtClean="0">
                <a:solidFill>
                  <a:schemeClr val="bg1"/>
                </a:solidFill>
                <a:latin typeface="Segoe SemiBold" panose="020B0703040204020203" pitchFamily="34" charset="0"/>
                <a:cs typeface="Segoe SemiBold" panose="020B0703040204020203" pitchFamily="34" charset="0"/>
              </a:rPr>
              <a:t> </a:t>
            </a:r>
            <a:r>
              <a:rPr lang="en-US" altLang="zh-CN" sz="3200" dirty="0" err="1" smtClean="0">
                <a:solidFill>
                  <a:schemeClr val="bg1"/>
                </a:solidFill>
                <a:latin typeface="Segoe SemiBold" panose="020B0703040204020203" pitchFamily="34" charset="0"/>
                <a:cs typeface="Segoe SemiBold" panose="020B0703040204020203" pitchFamily="34" charset="0"/>
              </a:rPr>
              <a:t>Very</a:t>
            </a:r>
            <a:r>
              <a:rPr lang="en-US" altLang="zh-CN" sz="3200" dirty="0" smtClean="0">
                <a:solidFill>
                  <a:schemeClr val="bg1"/>
                </a:solidFill>
                <a:latin typeface="Segoe SemiBold" panose="020B0703040204020203" pitchFamily="34" charset="0"/>
                <a:cs typeface="Segoe SemiBold" panose="020B0703040204020203" pitchFamily="34" charset="0"/>
              </a:rPr>
              <a:t> </a:t>
            </a:r>
            <a:r>
              <a:rPr lang="en-US" altLang="zh-CN" sz="3200" dirty="0" err="1" smtClean="0">
                <a:solidFill>
                  <a:schemeClr val="bg1"/>
                </a:solidFill>
                <a:latin typeface="Segoe SemiBold" panose="020B0703040204020203" pitchFamily="34" charset="0"/>
                <a:cs typeface="Segoe SemiBold" panose="020B0703040204020203" pitchFamily="34" charset="0"/>
              </a:rPr>
              <a:t>Very</a:t>
            </a:r>
            <a:r>
              <a:rPr lang="en-US" altLang="zh-CN" sz="3200" dirty="0" smtClean="0">
                <a:solidFill>
                  <a:schemeClr val="bg1"/>
                </a:solidFill>
                <a:latin typeface="Segoe SemiBold" panose="020B0703040204020203" pitchFamily="34" charset="0"/>
                <a:cs typeface="Segoe SemiBold" panose="020B0703040204020203" pitchFamily="34" charset="0"/>
              </a:rPr>
              <a:t> </a:t>
            </a:r>
            <a:r>
              <a:rPr lang="en-US" altLang="zh-CN" sz="3200" dirty="0" err="1" smtClean="0">
                <a:solidFill>
                  <a:schemeClr val="bg1"/>
                </a:solidFill>
                <a:latin typeface="Segoe SemiBold" panose="020B0703040204020203" pitchFamily="34" charset="0"/>
                <a:cs typeface="Segoe SemiBold" panose="020B0703040204020203" pitchFamily="34" charset="0"/>
              </a:rPr>
              <a:t>Very</a:t>
            </a:r>
            <a:r>
              <a:rPr lang="en-US" altLang="zh-CN" sz="3200" dirty="0" smtClean="0">
                <a:solidFill>
                  <a:schemeClr val="bg1"/>
                </a:solidFill>
                <a:latin typeface="Segoe SemiBold" panose="020B0703040204020203" pitchFamily="34" charset="0"/>
                <a:cs typeface="Segoe SemiBold" panose="020B0703040204020203" pitchFamily="34" charset="0"/>
              </a:rPr>
              <a:t> </a:t>
            </a:r>
            <a:r>
              <a:rPr lang="en-US" altLang="zh-CN" sz="3200" dirty="0" err="1" smtClean="0">
                <a:solidFill>
                  <a:schemeClr val="bg1"/>
                </a:solidFill>
                <a:latin typeface="Segoe SemiBold" panose="020B0703040204020203" pitchFamily="34" charset="0"/>
                <a:cs typeface="Segoe SemiBold" panose="020B0703040204020203" pitchFamily="34" charset="0"/>
              </a:rPr>
              <a:t>Very</a:t>
            </a:r>
            <a:r>
              <a:rPr lang="en-US" altLang="zh-CN" sz="3200" dirty="0" smtClean="0">
                <a:solidFill>
                  <a:schemeClr val="bg1"/>
                </a:solidFill>
                <a:latin typeface="Segoe SemiBold" panose="020B0703040204020203" pitchFamily="34" charset="0"/>
                <a:cs typeface="Segoe SemiBold" panose="020B0703040204020203" pitchFamily="34" charset="0"/>
              </a:rPr>
              <a:t> </a:t>
            </a:r>
            <a:r>
              <a:rPr lang="en-US" altLang="zh-CN" sz="3200" dirty="0" err="1" smtClean="0">
                <a:solidFill>
                  <a:schemeClr val="bg1"/>
                </a:solidFill>
                <a:latin typeface="Segoe SemiBold" panose="020B0703040204020203" pitchFamily="34" charset="0"/>
                <a:cs typeface="Segoe SemiBold" panose="020B0703040204020203" pitchFamily="34" charset="0"/>
              </a:rPr>
              <a:t>Very</a:t>
            </a:r>
            <a:r>
              <a:rPr lang="en-US" altLang="zh-CN" sz="3200" dirty="0" smtClean="0">
                <a:solidFill>
                  <a:schemeClr val="bg1"/>
                </a:solidFill>
                <a:latin typeface="Segoe SemiBold" panose="020B0703040204020203" pitchFamily="34" charset="0"/>
                <a:cs typeface="Segoe SemiBold" panose="020B0703040204020203" pitchFamily="34" charset="0"/>
              </a:rPr>
              <a:t> </a:t>
            </a:r>
            <a:r>
              <a:rPr lang="en-US" altLang="zh-CN" sz="3200" dirty="0" err="1" smtClean="0">
                <a:solidFill>
                  <a:schemeClr val="bg1"/>
                </a:solidFill>
                <a:latin typeface="Segoe SemiBold" panose="020B0703040204020203" pitchFamily="34" charset="0"/>
                <a:cs typeface="Segoe SemiBold" panose="020B0703040204020203" pitchFamily="34" charset="0"/>
              </a:rPr>
              <a:t>Very</a:t>
            </a:r>
            <a:r>
              <a:rPr lang="en-US" altLang="zh-CN" sz="3200" dirty="0" smtClean="0">
                <a:solidFill>
                  <a:schemeClr val="bg1"/>
                </a:solidFill>
                <a:latin typeface="Segoe SemiBold" panose="020B0703040204020203" pitchFamily="34" charset="0"/>
                <a:cs typeface="Segoe SemiBold" panose="020B0703040204020203" pitchFamily="34" charset="0"/>
              </a:rPr>
              <a:t> </a:t>
            </a:r>
            <a:r>
              <a:rPr lang="en-US" altLang="zh-CN" sz="3200" dirty="0" err="1" smtClean="0">
                <a:solidFill>
                  <a:schemeClr val="bg1"/>
                </a:solidFill>
                <a:latin typeface="Segoe SemiBold" panose="020B0703040204020203" pitchFamily="34" charset="0"/>
                <a:cs typeface="Segoe SemiBold" panose="020B0703040204020203" pitchFamily="34" charset="0"/>
              </a:rPr>
              <a:t>Very</a:t>
            </a:r>
            <a:r>
              <a:rPr lang="en-US" altLang="zh-CN" sz="3200" dirty="0" smtClean="0">
                <a:solidFill>
                  <a:schemeClr val="bg1"/>
                </a:solidFill>
                <a:latin typeface="Segoe SemiBold" panose="020B0703040204020203" pitchFamily="34" charset="0"/>
                <a:cs typeface="Segoe SemiBold" panose="020B0703040204020203" pitchFamily="34" charset="0"/>
              </a:rPr>
              <a:t> </a:t>
            </a:r>
            <a:r>
              <a:rPr lang="en-US" altLang="zh-CN" sz="3200" dirty="0" err="1" smtClean="0">
                <a:solidFill>
                  <a:schemeClr val="bg1"/>
                </a:solidFill>
                <a:latin typeface="Segoe SemiBold" panose="020B0703040204020203" pitchFamily="34" charset="0"/>
                <a:cs typeface="Segoe SemiBold" panose="020B0703040204020203" pitchFamily="34" charset="0"/>
              </a:rPr>
              <a:t>Very</a:t>
            </a:r>
            <a:r>
              <a:rPr lang="en-US" altLang="zh-CN" sz="3200" dirty="0" smtClean="0">
                <a:solidFill>
                  <a:schemeClr val="bg1"/>
                </a:solidFill>
                <a:latin typeface="Segoe SemiBold" panose="020B0703040204020203" pitchFamily="34" charset="0"/>
                <a:cs typeface="Segoe SemiBold" panose="020B0703040204020203" pitchFamily="34" charset="0"/>
              </a:rPr>
              <a:t> </a:t>
            </a:r>
            <a:r>
              <a:rPr lang="en-US" altLang="zh-CN" sz="3200" dirty="0" err="1" smtClean="0">
                <a:solidFill>
                  <a:schemeClr val="bg1"/>
                </a:solidFill>
                <a:latin typeface="Segoe SemiBold" panose="020B0703040204020203" pitchFamily="34" charset="0"/>
                <a:cs typeface="Segoe SemiBold" panose="020B0703040204020203" pitchFamily="34" charset="0"/>
              </a:rPr>
              <a:t>Very</a:t>
            </a:r>
            <a:r>
              <a:rPr lang="en-US" altLang="zh-CN" sz="3200" dirty="0" smtClean="0">
                <a:solidFill>
                  <a:schemeClr val="bg1"/>
                </a:solidFill>
                <a:latin typeface="Segoe SemiBold" panose="020B0703040204020203" pitchFamily="34" charset="0"/>
                <a:cs typeface="Segoe SemiBold" panose="020B0703040204020203" pitchFamily="34" charset="0"/>
              </a:rPr>
              <a:t> Long Main </a:t>
            </a:r>
            <a:r>
              <a:rPr lang="en-US" altLang="zh-CN" sz="3200" dirty="0">
                <a:solidFill>
                  <a:schemeClr val="bg1"/>
                </a:solidFill>
                <a:latin typeface="Segoe SemiBold" panose="020B0703040204020203" pitchFamily="34" charset="0"/>
                <a:cs typeface="Segoe SemiBold" panose="020B0703040204020203" pitchFamily="34" charset="0"/>
              </a:rPr>
              <a:t>Title </a:t>
            </a:r>
            <a:r>
              <a:rPr lang="en-US" altLang="zh-CN" sz="3200" dirty="0" smtClean="0">
                <a:solidFill>
                  <a:schemeClr val="bg1"/>
                </a:solidFill>
                <a:latin typeface="Segoe SemiBold" panose="020B0703040204020203" pitchFamily="34" charset="0"/>
                <a:cs typeface="Segoe SemiBold" panose="020B0703040204020203" pitchFamily="34" charset="0"/>
              </a:rPr>
              <a:t>Here</a:t>
            </a:r>
            <a:endParaRPr lang="zh-CN" altLang="en-US" sz="3200" dirty="0">
              <a:solidFill>
                <a:schemeClr val="bg1"/>
              </a:solidFill>
              <a:latin typeface="Segoe SemiBold" panose="020B0703040204020203" pitchFamily="34" charset="0"/>
              <a:cs typeface="Segoe SemiBold" panose="020B0703040204020203" pitchFamily="34" charset="0"/>
            </a:endParaRPr>
          </a:p>
        </p:txBody>
      </p:sp>
      <p:sp>
        <p:nvSpPr>
          <p:cNvPr id="12" name="文本框 21">
            <a:extLst>
              <a:ext uri="{FF2B5EF4-FFF2-40B4-BE49-F238E27FC236}">
                <a16:creationId xmlns:a16="http://schemas.microsoft.com/office/drawing/2014/main" id="{A6AA5C36-C54D-41A3-A64E-9114483887CE}"/>
              </a:ext>
            </a:extLst>
          </p:cNvPr>
          <p:cNvSpPr txBox="1"/>
          <p:nvPr userDrawn="1"/>
        </p:nvSpPr>
        <p:spPr>
          <a:xfrm>
            <a:off x="5417537" y="4552460"/>
            <a:ext cx="6672942" cy="461665"/>
          </a:xfrm>
          <a:prstGeom prst="rect">
            <a:avLst/>
          </a:prstGeom>
          <a:noFill/>
        </p:spPr>
        <p:txBody>
          <a:bodyPr wrap="square" rtlCol="0">
            <a:noAutofit/>
          </a:bodyPr>
          <a:lstStyle/>
          <a:p>
            <a:r>
              <a:rPr lang="en-US" altLang="zh-CN" sz="2400" dirty="0">
                <a:solidFill>
                  <a:schemeClr val="accent1">
                    <a:lumMod val="50000"/>
                  </a:schemeClr>
                </a:solidFill>
                <a:latin typeface="Segoe" panose="020B0503040204020203" pitchFamily="34" charset="0"/>
                <a:cs typeface="Segoe" panose="020B0503040204020203" pitchFamily="34" charset="0"/>
              </a:rPr>
              <a:t>Place Subtitle/Host/Date Here</a:t>
            </a:r>
            <a:endParaRPr lang="zh-CN" altLang="en-US" sz="2400" dirty="0">
              <a:solidFill>
                <a:schemeClr val="accent1">
                  <a:lumMod val="50000"/>
                </a:schemeClr>
              </a:solidFill>
              <a:latin typeface="Segoe" panose="020B0503040204020203" pitchFamily="34" charset="0"/>
              <a:cs typeface="Segoe" panose="020B0503040204020203" pitchFamily="34" charset="0"/>
            </a:endParaRPr>
          </a:p>
        </p:txBody>
      </p:sp>
    </p:spTree>
    <p:extLst>
      <p:ext uri="{BB962C8B-B14F-4D97-AF65-F5344CB8AC3E}">
        <p14:creationId xmlns:p14="http://schemas.microsoft.com/office/powerpoint/2010/main" val="153407888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Contents">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矩形 4" descr="Colored background box.">
            <a:extLst>
              <a:ext uri="{FF2B5EF4-FFF2-40B4-BE49-F238E27FC236}">
                <a16:creationId xmlns:a16="http://schemas.microsoft.com/office/drawing/2014/main" id="{70FF4C12-B5A4-42EB-A0E1-FD89DCFAC495}"/>
              </a:ext>
            </a:extLst>
          </p:cNvPr>
          <p:cNvSpPr/>
          <p:nvPr userDrawn="1"/>
        </p:nvSpPr>
        <p:spPr>
          <a:xfrm>
            <a:off x="1" y="-1"/>
            <a:ext cx="2807594" cy="685800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80795835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Section">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矩形 4" descr="Colored background box.">
            <a:extLst>
              <a:ext uri="{FF2B5EF4-FFF2-40B4-BE49-F238E27FC236}">
                <a16:creationId xmlns:a16="http://schemas.microsoft.com/office/drawing/2014/main" id="{70FF4C12-B5A4-42EB-A0E1-FD89DCFAC495}"/>
              </a:ext>
            </a:extLst>
          </p:cNvPr>
          <p:cNvSpPr/>
          <p:nvPr userDrawn="1"/>
        </p:nvSpPr>
        <p:spPr>
          <a:xfrm>
            <a:off x="1" y="1948543"/>
            <a:ext cx="2034861" cy="2002971"/>
          </a:xfrm>
          <a:prstGeom prst="rect">
            <a:avLst/>
          </a:prstGeom>
          <a:solidFill>
            <a:srgbClr val="E38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Tree>
    <p:extLst>
      <p:ext uri="{BB962C8B-B14F-4D97-AF65-F5344CB8AC3E}">
        <p14:creationId xmlns:p14="http://schemas.microsoft.com/office/powerpoint/2010/main" val="37310754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ext-one column bullet points">
    <p:spTree>
      <p:nvGrpSpPr>
        <p:cNvPr id="1" name=""/>
        <p:cNvGrpSpPr/>
        <p:nvPr/>
      </p:nvGrpSpPr>
      <p:grpSpPr>
        <a:xfrm>
          <a:off x="0" y="0"/>
          <a:ext cx="0" cy="0"/>
          <a:chOff x="0" y="0"/>
          <a:chExt cx="0" cy="0"/>
        </a:xfrm>
      </p:grpSpPr>
      <p:pic>
        <p:nvPicPr>
          <p:cNvPr id="8" name="图片 7" descr="The star in the ESE logo.">
            <a:extLst>
              <a:ext uri="{FF2B5EF4-FFF2-40B4-BE49-F238E27FC236}">
                <a16:creationId xmlns:a16="http://schemas.microsoft.com/office/drawing/2014/main" id="{0A84CDFA-79F7-4BA0-98A7-CE6AD7E69B6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21238317">
            <a:off x="10844110" y="6132352"/>
            <a:ext cx="756578" cy="778194"/>
          </a:xfrm>
          <a:prstGeom prst="rect">
            <a:avLst/>
          </a:prstGeom>
        </p:spPr>
      </p:pic>
      <p:sp>
        <p:nvSpPr>
          <p:cNvPr id="7" name="矩形 6" descr="Colored background box.">
            <a:extLst>
              <a:ext uri="{FF2B5EF4-FFF2-40B4-BE49-F238E27FC236}">
                <a16:creationId xmlns:a16="http://schemas.microsoft.com/office/drawing/2014/main" id="{A875BDB0-8CE9-4FCF-818B-C21A2BF5A21B}"/>
              </a:ext>
            </a:extLst>
          </p:cNvPr>
          <p:cNvSpPr/>
          <p:nvPr userDrawn="1"/>
        </p:nvSpPr>
        <p:spPr>
          <a:xfrm>
            <a:off x="0" y="212726"/>
            <a:ext cx="250371" cy="832304"/>
          </a:xfrm>
          <a:prstGeom prst="rect">
            <a:avLst/>
          </a:prstGeom>
          <a:solidFill>
            <a:srgbClr val="E38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descr="Colored backgrouond box.">
            <a:extLst>
              <a:ext uri="{FF2B5EF4-FFF2-40B4-BE49-F238E27FC236}">
                <a16:creationId xmlns:a16="http://schemas.microsoft.com/office/drawing/2014/main" id="{5DF00629-F578-459E-B808-C056CC098EE1}"/>
              </a:ext>
            </a:extLst>
          </p:cNvPr>
          <p:cNvSpPr/>
          <p:nvPr userDrawn="1"/>
        </p:nvSpPr>
        <p:spPr>
          <a:xfrm>
            <a:off x="435429" y="212727"/>
            <a:ext cx="11756571" cy="832304"/>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a:extLst>
              <a:ext uri="{FF2B5EF4-FFF2-40B4-BE49-F238E27FC236}">
                <a16:creationId xmlns:a16="http://schemas.microsoft.com/office/drawing/2014/main" id="{73DEFAAE-AB64-48F2-AA3E-533A2C1271E0}"/>
              </a:ext>
            </a:extLst>
          </p:cNvPr>
          <p:cNvSpPr>
            <a:spLocks noGrp="1"/>
          </p:cNvSpPr>
          <p:nvPr>
            <p:ph type="title" hasCustomPrompt="1"/>
          </p:nvPr>
        </p:nvSpPr>
        <p:spPr>
          <a:xfrm>
            <a:off x="567743" y="288925"/>
            <a:ext cx="11370972" cy="679905"/>
          </a:xfrm>
        </p:spPr>
        <p:txBody>
          <a:bodyPr>
            <a:noAutofit/>
          </a:bodyPr>
          <a:lstStyle>
            <a:lvl1pPr>
              <a:defRPr sz="3000">
                <a:solidFill>
                  <a:schemeClr val="bg1"/>
                </a:solidFill>
                <a:latin typeface="Segoe UI Semibold" panose="020B0702040204020203" pitchFamily="34" charset="0"/>
                <a:cs typeface="Segoe UI Semibold" panose="020B0702040204020203" pitchFamily="34" charset="0"/>
              </a:defRPr>
            </a:lvl1pPr>
          </a:lstStyle>
          <a:p>
            <a:r>
              <a:rPr lang="en-US" altLang="zh-CN" dirty="0" smtClean="0"/>
              <a:t>Click here to edit title</a:t>
            </a:r>
            <a:endParaRPr lang="zh-CN" altLang="en-US" dirty="0"/>
          </a:p>
        </p:txBody>
      </p:sp>
      <p:sp>
        <p:nvSpPr>
          <p:cNvPr id="3" name="内容占位符 2">
            <a:extLst>
              <a:ext uri="{FF2B5EF4-FFF2-40B4-BE49-F238E27FC236}">
                <a16:creationId xmlns:a16="http://schemas.microsoft.com/office/drawing/2014/main" id="{35FFD893-9645-4ABA-BC18-4957569298FB}"/>
              </a:ext>
            </a:extLst>
          </p:cNvPr>
          <p:cNvSpPr>
            <a:spLocks noGrp="1"/>
          </p:cNvSpPr>
          <p:nvPr>
            <p:ph idx="1" hasCustomPrompt="1"/>
          </p:nvPr>
        </p:nvSpPr>
        <p:spPr>
          <a:xfrm>
            <a:off x="567743" y="1230403"/>
            <a:ext cx="11370972" cy="5049746"/>
          </a:xfrm>
        </p:spPr>
        <p:txBody>
          <a:bodyPr>
            <a:noAutofit/>
          </a:bodyPr>
          <a:lstStyle>
            <a:lvl1pPr marL="228600" indent="-228600">
              <a:lnSpc>
                <a:spcPct val="100000"/>
              </a:lnSpc>
              <a:spcAft>
                <a:spcPts val="0"/>
              </a:spcAft>
              <a:buClr>
                <a:srgbClr val="E38526"/>
              </a:buClr>
              <a:buFont typeface="Arial" panose="020B0604020202020204" pitchFamily="34" charset="0"/>
              <a:buChar char="•"/>
              <a:defRPr sz="3200" baseline="0">
                <a:solidFill>
                  <a:schemeClr val="accent1">
                    <a:lumMod val="50000"/>
                  </a:schemeClr>
                </a:solidFill>
                <a:latin typeface="Segoe UI" panose="020B0502040204020203" pitchFamily="34" charset="0"/>
                <a:cs typeface="Segoe UI" panose="020B0502040204020203" pitchFamily="34" charset="0"/>
              </a:defRPr>
            </a:lvl1pPr>
            <a:lvl2pPr marL="736600" indent="-279400">
              <a:lnSpc>
                <a:spcPct val="100000"/>
              </a:lnSpc>
              <a:spcAft>
                <a:spcPts val="0"/>
              </a:spcAft>
              <a:buClr>
                <a:srgbClr val="E38526"/>
              </a:buClr>
              <a:buFont typeface="Courier New" panose="02070309020205020404" pitchFamily="49" charset="0"/>
              <a:buChar char="o"/>
              <a:defRPr sz="2800">
                <a:solidFill>
                  <a:schemeClr val="accent1">
                    <a:lumMod val="50000"/>
                  </a:schemeClr>
                </a:solidFill>
                <a:latin typeface="Segoe UI" panose="020B0502040204020203" pitchFamily="34" charset="0"/>
                <a:cs typeface="Segoe UI" panose="020B0502040204020203" pitchFamily="34" charset="0"/>
              </a:defRPr>
            </a:lvl2pPr>
            <a:lvl3pPr marL="1143000" indent="-228600">
              <a:lnSpc>
                <a:spcPct val="100000"/>
              </a:lnSpc>
              <a:spcAft>
                <a:spcPts val="0"/>
              </a:spcAft>
              <a:buClr>
                <a:srgbClr val="E38526"/>
              </a:buClr>
              <a:buFont typeface="Wingdings" panose="05000000000000000000" pitchFamily="2" charset="2"/>
              <a:buChar char="§"/>
              <a:defRPr sz="2400">
                <a:solidFill>
                  <a:schemeClr val="accent1">
                    <a:lumMod val="50000"/>
                  </a:schemeClr>
                </a:solidFill>
                <a:latin typeface="Segoe UI" panose="020B0502040204020203" pitchFamily="34" charset="0"/>
                <a:cs typeface="Segoe UI" panose="020B0502040204020203" pitchFamily="34" charset="0"/>
              </a:defRPr>
            </a:lvl3pPr>
            <a:lvl4pPr marL="1651000" indent="-279400">
              <a:lnSpc>
                <a:spcPct val="100000"/>
              </a:lnSpc>
              <a:spcAft>
                <a:spcPts val="0"/>
              </a:spcAft>
              <a:buClr>
                <a:srgbClr val="E38526"/>
              </a:buClr>
              <a:buFont typeface="Wingdings" panose="05000000000000000000" pitchFamily="2" charset="2"/>
              <a:buChar char="Ø"/>
              <a:defRPr sz="2000">
                <a:solidFill>
                  <a:schemeClr val="accent1">
                    <a:lumMod val="50000"/>
                  </a:schemeClr>
                </a:solidFill>
                <a:latin typeface="Segoe UI" panose="020B0502040204020203" pitchFamily="34" charset="0"/>
                <a:cs typeface="Segoe UI" panose="020B0502040204020203" pitchFamily="34" charset="0"/>
              </a:defRPr>
            </a:lvl4pPr>
            <a:lvl5pPr marL="2116138" indent="-287338">
              <a:lnSpc>
                <a:spcPct val="100000"/>
              </a:lnSpc>
              <a:spcAft>
                <a:spcPts val="0"/>
              </a:spcAft>
              <a:buClr>
                <a:srgbClr val="E38526"/>
              </a:buClr>
              <a:buFont typeface="Wingdings" panose="05000000000000000000" pitchFamily="2" charset="2"/>
              <a:buChar char="v"/>
              <a:defRPr sz="2000" baseline="0">
                <a:solidFill>
                  <a:schemeClr val="accent1">
                    <a:lumMod val="50000"/>
                  </a:schemeClr>
                </a:solidFill>
                <a:latin typeface="Segoe UI" panose="020B0502040204020203" pitchFamily="34" charset="0"/>
                <a:cs typeface="Segoe UI" panose="020B0502040204020203" pitchFamily="34" charset="0"/>
              </a:defRPr>
            </a:lvl5pPr>
          </a:lstStyle>
          <a:p>
            <a:pPr lvl="0"/>
            <a:r>
              <a:rPr lang="en-US" altLang="zh-CN" dirty="0" smtClean="0"/>
              <a:t>Click here to edit bullet points</a:t>
            </a:r>
            <a:endParaRPr lang="zh-CN" altLang="en-US" dirty="0"/>
          </a:p>
          <a:p>
            <a:pPr lvl="1"/>
            <a:r>
              <a:rPr lang="en-US" altLang="zh-CN" dirty="0" smtClean="0"/>
              <a:t>Second level</a:t>
            </a:r>
            <a:endParaRPr lang="zh-CN" altLang="en-US" dirty="0"/>
          </a:p>
          <a:p>
            <a:pPr lvl="2"/>
            <a:r>
              <a:rPr lang="en-US" altLang="zh-CN" dirty="0" smtClean="0"/>
              <a:t>Third level</a:t>
            </a:r>
            <a:endParaRPr lang="zh-CN" altLang="en-US" dirty="0"/>
          </a:p>
          <a:p>
            <a:pPr lvl="3"/>
            <a:r>
              <a:rPr lang="en-US" altLang="zh-CN" dirty="0" smtClean="0"/>
              <a:t>Fourth level</a:t>
            </a:r>
            <a:endParaRPr lang="zh-CN" altLang="en-US" dirty="0"/>
          </a:p>
          <a:p>
            <a:pPr lvl="4"/>
            <a:r>
              <a:rPr lang="en-US" altLang="zh-CN" dirty="0" smtClean="0"/>
              <a:t>Fifth level</a:t>
            </a:r>
            <a:endParaRPr lang="zh-CN" altLang="en-US" dirty="0"/>
          </a:p>
        </p:txBody>
      </p:sp>
      <p:sp>
        <p:nvSpPr>
          <p:cNvPr id="12" name="Slide Number Placeholder 11"/>
          <p:cNvSpPr>
            <a:spLocks noGrp="1"/>
          </p:cNvSpPr>
          <p:nvPr>
            <p:ph type="sldNum" sz="quarter" idx="12"/>
          </p:nvPr>
        </p:nvSpPr>
        <p:spPr/>
        <p:txBody>
          <a:bodyPr/>
          <a:lstStyle>
            <a:lvl1pPr>
              <a:defRPr>
                <a:solidFill>
                  <a:schemeClr val="tx1"/>
                </a:solidFill>
              </a:defRPr>
            </a:lvl1pPr>
          </a:lstStyle>
          <a:p>
            <a:fld id="{FF27229C-EC7B-4063-A33B-28A5E87E32ED}" type="slidenum">
              <a:rPr lang="zh-CN" altLang="en-US" smtClean="0"/>
              <a:pPr/>
              <a:t>‹#›</a:t>
            </a:fld>
            <a:endParaRPr lang="zh-CN" altLang="en-US" dirty="0"/>
          </a:p>
        </p:txBody>
      </p:sp>
      <p:sp>
        <p:nvSpPr>
          <p:cNvPr id="4" name="TextBox 3"/>
          <p:cNvSpPr txBox="1"/>
          <p:nvPr userDrawn="1"/>
        </p:nvSpPr>
        <p:spPr>
          <a:xfrm>
            <a:off x="250371" y="6356350"/>
            <a:ext cx="7713372" cy="369332"/>
          </a:xfrm>
          <a:prstGeom prst="rect">
            <a:avLst/>
          </a:prstGeom>
          <a:noFill/>
        </p:spPr>
        <p:txBody>
          <a:bodyPr wrap="square" rtlCol="0">
            <a:spAutoFit/>
          </a:bodyPr>
          <a:lstStyle/>
          <a:p>
            <a:r>
              <a:rPr lang="en-US" sz="1200" kern="1200" dirty="0" smtClean="0">
                <a:solidFill>
                  <a:schemeClr val="tx1">
                    <a:tint val="75000"/>
                  </a:schemeClr>
                </a:solidFill>
                <a:latin typeface="Segoe"/>
                <a:ea typeface="+mn-ea"/>
                <a:cs typeface="+mn-cs"/>
              </a:rPr>
              <a:t>Massachusetts Department of</a:t>
            </a:r>
            <a:r>
              <a:rPr lang="en-US" baseline="0" dirty="0" smtClean="0">
                <a:latin typeface="Segoe"/>
              </a:rPr>
              <a:t> </a:t>
            </a:r>
            <a:r>
              <a:rPr lang="en-US" sz="1200" kern="1200" dirty="0" smtClean="0">
                <a:solidFill>
                  <a:schemeClr val="tx1">
                    <a:tint val="75000"/>
                  </a:schemeClr>
                </a:solidFill>
                <a:latin typeface="Segoe"/>
                <a:ea typeface="+mn-ea"/>
                <a:cs typeface="+mn-cs"/>
              </a:rPr>
              <a:t>Elementary</a:t>
            </a:r>
            <a:r>
              <a:rPr lang="en-US" baseline="0" dirty="0" smtClean="0">
                <a:latin typeface="Segoe"/>
              </a:rPr>
              <a:t> </a:t>
            </a:r>
            <a:r>
              <a:rPr lang="en-US" sz="1200" kern="1200" dirty="0" smtClean="0">
                <a:solidFill>
                  <a:schemeClr val="tx1">
                    <a:tint val="75000"/>
                  </a:schemeClr>
                </a:solidFill>
                <a:latin typeface="Segoe"/>
                <a:ea typeface="+mn-ea"/>
                <a:cs typeface="+mn-cs"/>
              </a:rPr>
              <a:t>and</a:t>
            </a:r>
            <a:r>
              <a:rPr lang="en-US" baseline="0" dirty="0" smtClean="0">
                <a:latin typeface="Segoe"/>
              </a:rPr>
              <a:t> </a:t>
            </a:r>
            <a:r>
              <a:rPr lang="en-US" sz="1200" kern="1200" dirty="0" smtClean="0">
                <a:solidFill>
                  <a:schemeClr val="tx1">
                    <a:tint val="75000"/>
                  </a:schemeClr>
                </a:solidFill>
                <a:latin typeface="Segoe"/>
                <a:ea typeface="+mn-ea"/>
                <a:cs typeface="+mn-cs"/>
              </a:rPr>
              <a:t>Secondary</a:t>
            </a:r>
            <a:r>
              <a:rPr lang="en-US" baseline="0" dirty="0" smtClean="0">
                <a:latin typeface="Segoe"/>
              </a:rPr>
              <a:t> </a:t>
            </a:r>
            <a:r>
              <a:rPr lang="en-US" sz="1200" kern="1200" dirty="0" smtClean="0">
                <a:solidFill>
                  <a:schemeClr val="tx1">
                    <a:tint val="75000"/>
                  </a:schemeClr>
                </a:solidFill>
                <a:latin typeface="Segoe"/>
                <a:ea typeface="+mn-ea"/>
                <a:cs typeface="+mn-cs"/>
              </a:rPr>
              <a:t>Education</a:t>
            </a:r>
            <a:endParaRPr lang="en-US" sz="1200" kern="1200" dirty="0">
              <a:solidFill>
                <a:schemeClr val="tx1">
                  <a:tint val="75000"/>
                </a:schemeClr>
              </a:solidFill>
              <a:latin typeface="Segoe"/>
              <a:ea typeface="+mn-ea"/>
              <a:cs typeface="+mn-cs"/>
            </a:endParaRPr>
          </a:p>
        </p:txBody>
      </p:sp>
    </p:spTree>
    <p:extLst>
      <p:ext uri="{BB962C8B-B14F-4D97-AF65-F5344CB8AC3E}">
        <p14:creationId xmlns:p14="http://schemas.microsoft.com/office/powerpoint/2010/main" val="149151310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ext-one column numbering list">
    <p:spTree>
      <p:nvGrpSpPr>
        <p:cNvPr id="1" name=""/>
        <p:cNvGrpSpPr/>
        <p:nvPr/>
      </p:nvGrpSpPr>
      <p:grpSpPr>
        <a:xfrm>
          <a:off x="0" y="0"/>
          <a:ext cx="0" cy="0"/>
          <a:chOff x="0" y="0"/>
          <a:chExt cx="0" cy="0"/>
        </a:xfrm>
      </p:grpSpPr>
      <p:pic>
        <p:nvPicPr>
          <p:cNvPr id="8" name="图片 7" descr="The star in the ESE logo">
            <a:extLst>
              <a:ext uri="{FF2B5EF4-FFF2-40B4-BE49-F238E27FC236}">
                <a16:creationId xmlns:a16="http://schemas.microsoft.com/office/drawing/2014/main" id="{0A84CDFA-79F7-4BA0-98A7-CE6AD7E69B6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21238317">
            <a:off x="10844110" y="6132352"/>
            <a:ext cx="756578" cy="778194"/>
          </a:xfrm>
          <a:prstGeom prst="rect">
            <a:avLst/>
          </a:prstGeom>
        </p:spPr>
      </p:pic>
      <p:sp>
        <p:nvSpPr>
          <p:cNvPr id="7" name="矩形 6" descr="Colored background box.">
            <a:extLst>
              <a:ext uri="{FF2B5EF4-FFF2-40B4-BE49-F238E27FC236}">
                <a16:creationId xmlns:a16="http://schemas.microsoft.com/office/drawing/2014/main" id="{A875BDB0-8CE9-4FCF-818B-C21A2BF5A21B}"/>
              </a:ext>
            </a:extLst>
          </p:cNvPr>
          <p:cNvSpPr/>
          <p:nvPr userDrawn="1"/>
        </p:nvSpPr>
        <p:spPr>
          <a:xfrm>
            <a:off x="0" y="212726"/>
            <a:ext cx="250371" cy="832304"/>
          </a:xfrm>
          <a:prstGeom prst="rect">
            <a:avLst/>
          </a:prstGeom>
          <a:solidFill>
            <a:srgbClr val="E38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descr="Colored background box.">
            <a:extLst>
              <a:ext uri="{FF2B5EF4-FFF2-40B4-BE49-F238E27FC236}">
                <a16:creationId xmlns:a16="http://schemas.microsoft.com/office/drawing/2014/main" id="{5DF00629-F578-459E-B808-C056CC098EE1}"/>
              </a:ext>
            </a:extLst>
          </p:cNvPr>
          <p:cNvSpPr/>
          <p:nvPr userDrawn="1"/>
        </p:nvSpPr>
        <p:spPr>
          <a:xfrm>
            <a:off x="435429" y="212727"/>
            <a:ext cx="11756571" cy="832304"/>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a:extLst>
              <a:ext uri="{FF2B5EF4-FFF2-40B4-BE49-F238E27FC236}">
                <a16:creationId xmlns:a16="http://schemas.microsoft.com/office/drawing/2014/main" id="{73DEFAAE-AB64-48F2-AA3E-533A2C1271E0}"/>
              </a:ext>
            </a:extLst>
          </p:cNvPr>
          <p:cNvSpPr>
            <a:spLocks noGrp="1"/>
          </p:cNvSpPr>
          <p:nvPr>
            <p:ph type="title" hasCustomPrompt="1"/>
          </p:nvPr>
        </p:nvSpPr>
        <p:spPr>
          <a:xfrm>
            <a:off x="567743" y="288925"/>
            <a:ext cx="11370972" cy="679905"/>
          </a:xfrm>
        </p:spPr>
        <p:txBody>
          <a:bodyPr>
            <a:noAutofit/>
          </a:bodyPr>
          <a:lstStyle>
            <a:lvl1pPr>
              <a:defRPr sz="3000">
                <a:solidFill>
                  <a:schemeClr val="bg1"/>
                </a:solidFill>
                <a:latin typeface="Segoe UI Semibold" panose="020B0702040204020203" pitchFamily="34" charset="0"/>
                <a:cs typeface="Segoe UI Semibold" panose="020B0702040204020203" pitchFamily="34" charset="0"/>
              </a:defRPr>
            </a:lvl1pPr>
          </a:lstStyle>
          <a:p>
            <a:r>
              <a:rPr lang="en-US" altLang="zh-CN" dirty="0" smtClean="0"/>
              <a:t>Click here to edit title</a:t>
            </a:r>
            <a:endParaRPr lang="zh-CN" altLang="en-US" dirty="0"/>
          </a:p>
        </p:txBody>
      </p:sp>
      <p:sp>
        <p:nvSpPr>
          <p:cNvPr id="3" name="内容占位符 2">
            <a:extLst>
              <a:ext uri="{FF2B5EF4-FFF2-40B4-BE49-F238E27FC236}">
                <a16:creationId xmlns:a16="http://schemas.microsoft.com/office/drawing/2014/main" id="{35FFD893-9645-4ABA-BC18-4957569298FB}"/>
              </a:ext>
            </a:extLst>
          </p:cNvPr>
          <p:cNvSpPr>
            <a:spLocks noGrp="1"/>
          </p:cNvSpPr>
          <p:nvPr>
            <p:ph idx="1" hasCustomPrompt="1"/>
          </p:nvPr>
        </p:nvSpPr>
        <p:spPr>
          <a:xfrm>
            <a:off x="567743" y="1230403"/>
            <a:ext cx="11370972" cy="5049746"/>
          </a:xfrm>
        </p:spPr>
        <p:txBody>
          <a:bodyPr>
            <a:noAutofit/>
          </a:bodyPr>
          <a:lstStyle>
            <a:lvl1pPr marL="514350" indent="-514350">
              <a:lnSpc>
                <a:spcPct val="100000"/>
              </a:lnSpc>
              <a:spcBef>
                <a:spcPts val="0"/>
              </a:spcBef>
              <a:spcAft>
                <a:spcPts val="0"/>
              </a:spcAft>
              <a:buClr>
                <a:srgbClr val="E38526"/>
              </a:buClr>
              <a:buFont typeface="+mj-lt"/>
              <a:buAutoNum type="arabicPeriod"/>
              <a:defRPr sz="3200" baseline="0">
                <a:solidFill>
                  <a:schemeClr val="accent1">
                    <a:lumMod val="50000"/>
                  </a:schemeClr>
                </a:solidFill>
                <a:latin typeface="Segoe UI" panose="020B0502040204020203" pitchFamily="34" charset="0"/>
                <a:cs typeface="Segoe UI" panose="020B0502040204020203" pitchFamily="34" charset="0"/>
              </a:defRPr>
            </a:lvl1pPr>
            <a:lvl2pPr marL="685800" indent="-228600">
              <a:buClr>
                <a:srgbClr val="E38526"/>
              </a:buClr>
              <a:buFont typeface="Courier New" panose="02070309020205020404" pitchFamily="49" charset="0"/>
              <a:buChar char="o"/>
              <a:defRPr sz="2800">
                <a:solidFill>
                  <a:schemeClr val="accent1">
                    <a:lumMod val="50000"/>
                  </a:schemeClr>
                </a:solidFill>
                <a:latin typeface="Segoe UI" panose="020B0502040204020203" pitchFamily="34" charset="0"/>
                <a:cs typeface="Segoe UI" panose="020B0502040204020203" pitchFamily="34" charset="0"/>
              </a:defRPr>
            </a:lvl2pPr>
            <a:lvl3pPr marL="1143000" indent="-228600">
              <a:buClr>
                <a:srgbClr val="E38526"/>
              </a:buClr>
              <a:buFont typeface="Wingdings" panose="05000000000000000000" pitchFamily="2" charset="2"/>
              <a:buChar char="§"/>
              <a:defRPr sz="2400">
                <a:solidFill>
                  <a:schemeClr val="accent1">
                    <a:lumMod val="50000"/>
                  </a:schemeClr>
                </a:solidFill>
                <a:latin typeface="Segoe UI" panose="020B0502040204020203" pitchFamily="34" charset="0"/>
                <a:cs typeface="Segoe UI" panose="020B0502040204020203" pitchFamily="34" charset="0"/>
              </a:defRPr>
            </a:lvl3pPr>
            <a:lvl4pPr marL="1600200" indent="-228600">
              <a:buClr>
                <a:srgbClr val="E38526"/>
              </a:buClr>
              <a:buFont typeface="Wingdings" panose="05000000000000000000" pitchFamily="2" charset="2"/>
              <a:buChar char="Ø"/>
              <a:defRPr sz="2000">
                <a:solidFill>
                  <a:schemeClr val="accent1">
                    <a:lumMod val="50000"/>
                  </a:schemeClr>
                </a:solidFill>
                <a:latin typeface="Segoe UI" panose="020B0502040204020203" pitchFamily="34" charset="0"/>
                <a:cs typeface="Segoe UI" panose="020B0502040204020203" pitchFamily="34" charset="0"/>
              </a:defRPr>
            </a:lvl4pPr>
            <a:lvl5pPr marL="2057400" indent="-228600">
              <a:buClr>
                <a:srgbClr val="E38526"/>
              </a:buClr>
              <a:buFont typeface="Wingdings" panose="05000000000000000000" pitchFamily="2" charset="2"/>
              <a:buChar char="v"/>
              <a:defRPr sz="2000" baseline="0">
                <a:solidFill>
                  <a:schemeClr val="accent1">
                    <a:lumMod val="50000"/>
                  </a:schemeClr>
                </a:solidFill>
                <a:latin typeface="Segoe UI" panose="020B0502040204020203" pitchFamily="34" charset="0"/>
                <a:cs typeface="Segoe UI" panose="020B0502040204020203" pitchFamily="34" charset="0"/>
              </a:defRPr>
            </a:lvl5pPr>
          </a:lstStyle>
          <a:p>
            <a:pPr lvl="0"/>
            <a:r>
              <a:rPr lang="en-US" altLang="zh-CN" dirty="0" smtClean="0"/>
              <a:t>Click here to create numbering list</a:t>
            </a:r>
          </a:p>
        </p:txBody>
      </p:sp>
      <p:sp>
        <p:nvSpPr>
          <p:cNvPr id="12" name="Slide Number Placeholder 11"/>
          <p:cNvSpPr>
            <a:spLocks noGrp="1"/>
          </p:cNvSpPr>
          <p:nvPr>
            <p:ph type="sldNum" sz="quarter" idx="12"/>
          </p:nvPr>
        </p:nvSpPr>
        <p:spPr/>
        <p:txBody>
          <a:bodyPr/>
          <a:lstStyle>
            <a:lvl1pPr>
              <a:defRPr>
                <a:solidFill>
                  <a:schemeClr val="tx1"/>
                </a:solidFill>
              </a:defRPr>
            </a:lvl1pPr>
          </a:lstStyle>
          <a:p>
            <a:fld id="{FF27229C-EC7B-4063-A33B-28A5E87E32ED}" type="slidenum">
              <a:rPr lang="zh-CN" altLang="en-US" smtClean="0"/>
              <a:pPr/>
              <a:t>‹#›</a:t>
            </a:fld>
            <a:endParaRPr lang="zh-CN" altLang="en-US" dirty="0"/>
          </a:p>
        </p:txBody>
      </p:sp>
      <p:sp>
        <p:nvSpPr>
          <p:cNvPr id="4" name="TextBox 3"/>
          <p:cNvSpPr txBox="1"/>
          <p:nvPr userDrawn="1"/>
        </p:nvSpPr>
        <p:spPr>
          <a:xfrm>
            <a:off x="250371" y="6356350"/>
            <a:ext cx="7713372" cy="369332"/>
          </a:xfrm>
          <a:prstGeom prst="rect">
            <a:avLst/>
          </a:prstGeom>
          <a:noFill/>
        </p:spPr>
        <p:txBody>
          <a:bodyPr wrap="square" rtlCol="0">
            <a:spAutoFit/>
          </a:bodyPr>
          <a:lstStyle/>
          <a:p>
            <a:r>
              <a:rPr lang="en-US" sz="1200" kern="1200" dirty="0" smtClean="0">
                <a:solidFill>
                  <a:schemeClr val="tx1">
                    <a:tint val="75000"/>
                  </a:schemeClr>
                </a:solidFill>
                <a:latin typeface="Segoe"/>
                <a:ea typeface="+mn-ea"/>
                <a:cs typeface="+mn-cs"/>
              </a:rPr>
              <a:t>Massachusetts Department of</a:t>
            </a:r>
            <a:r>
              <a:rPr lang="en-US" baseline="0" dirty="0" smtClean="0">
                <a:latin typeface="Segoe"/>
              </a:rPr>
              <a:t> </a:t>
            </a:r>
            <a:r>
              <a:rPr lang="en-US" sz="1200" kern="1200" dirty="0" smtClean="0">
                <a:solidFill>
                  <a:schemeClr val="tx1">
                    <a:tint val="75000"/>
                  </a:schemeClr>
                </a:solidFill>
                <a:latin typeface="Segoe"/>
                <a:ea typeface="+mn-ea"/>
                <a:cs typeface="+mn-cs"/>
              </a:rPr>
              <a:t>Elementary</a:t>
            </a:r>
            <a:r>
              <a:rPr lang="en-US" baseline="0" dirty="0" smtClean="0">
                <a:latin typeface="Segoe"/>
              </a:rPr>
              <a:t> </a:t>
            </a:r>
            <a:r>
              <a:rPr lang="en-US" sz="1200" kern="1200" dirty="0" smtClean="0">
                <a:solidFill>
                  <a:schemeClr val="tx1">
                    <a:tint val="75000"/>
                  </a:schemeClr>
                </a:solidFill>
                <a:latin typeface="Segoe"/>
                <a:ea typeface="+mn-ea"/>
                <a:cs typeface="+mn-cs"/>
              </a:rPr>
              <a:t>and</a:t>
            </a:r>
            <a:r>
              <a:rPr lang="en-US" baseline="0" dirty="0" smtClean="0">
                <a:latin typeface="Segoe"/>
              </a:rPr>
              <a:t> </a:t>
            </a:r>
            <a:r>
              <a:rPr lang="en-US" sz="1200" kern="1200" dirty="0" smtClean="0">
                <a:solidFill>
                  <a:schemeClr val="tx1">
                    <a:tint val="75000"/>
                  </a:schemeClr>
                </a:solidFill>
                <a:latin typeface="Segoe"/>
                <a:ea typeface="+mn-ea"/>
                <a:cs typeface="+mn-cs"/>
              </a:rPr>
              <a:t>Secondary</a:t>
            </a:r>
            <a:r>
              <a:rPr lang="en-US" baseline="0" dirty="0" smtClean="0">
                <a:latin typeface="Segoe"/>
              </a:rPr>
              <a:t> </a:t>
            </a:r>
            <a:r>
              <a:rPr lang="en-US" sz="1200" kern="1200" dirty="0" smtClean="0">
                <a:solidFill>
                  <a:schemeClr val="tx1">
                    <a:tint val="75000"/>
                  </a:schemeClr>
                </a:solidFill>
                <a:latin typeface="Segoe"/>
                <a:ea typeface="+mn-ea"/>
                <a:cs typeface="+mn-cs"/>
              </a:rPr>
              <a:t>Education</a:t>
            </a:r>
            <a:endParaRPr lang="en-US" sz="1200" kern="1200" dirty="0">
              <a:solidFill>
                <a:schemeClr val="tx1">
                  <a:tint val="75000"/>
                </a:schemeClr>
              </a:solidFill>
              <a:latin typeface="Segoe"/>
              <a:ea typeface="+mn-ea"/>
              <a:cs typeface="+mn-cs"/>
            </a:endParaRPr>
          </a:p>
        </p:txBody>
      </p:sp>
    </p:spTree>
    <p:extLst>
      <p:ext uri="{BB962C8B-B14F-4D97-AF65-F5344CB8AC3E}">
        <p14:creationId xmlns:p14="http://schemas.microsoft.com/office/powerpoint/2010/main" val="226792671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two columns">
    <p:spTree>
      <p:nvGrpSpPr>
        <p:cNvPr id="1" name=""/>
        <p:cNvGrpSpPr/>
        <p:nvPr/>
      </p:nvGrpSpPr>
      <p:grpSpPr>
        <a:xfrm>
          <a:off x="0" y="0"/>
          <a:ext cx="0" cy="0"/>
          <a:chOff x="0" y="0"/>
          <a:chExt cx="0" cy="0"/>
        </a:xfrm>
      </p:grpSpPr>
      <p:pic>
        <p:nvPicPr>
          <p:cNvPr id="13" name="图片 7" descr="The star in the ESE logo.">
            <a:extLst>
              <a:ext uri="{FF2B5EF4-FFF2-40B4-BE49-F238E27FC236}">
                <a16:creationId xmlns:a16="http://schemas.microsoft.com/office/drawing/2014/main" id="{0A84CDFA-79F7-4BA0-98A7-CE6AD7E69B6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21238317">
            <a:off x="10844110" y="6132352"/>
            <a:ext cx="756578" cy="778194"/>
          </a:xfrm>
          <a:prstGeom prst="rect">
            <a:avLst/>
          </a:prstGeom>
        </p:spPr>
      </p:pic>
      <p:sp>
        <p:nvSpPr>
          <p:cNvPr id="7" name="灯片编号占位符 6">
            <a:extLst>
              <a:ext uri="{FF2B5EF4-FFF2-40B4-BE49-F238E27FC236}">
                <a16:creationId xmlns:a16="http://schemas.microsoft.com/office/drawing/2014/main" id="{94301496-3A04-4B17-9688-6289A84D6F4D}"/>
              </a:ext>
            </a:extLst>
          </p:cNvPr>
          <p:cNvSpPr>
            <a:spLocks noGrp="1"/>
          </p:cNvSpPr>
          <p:nvPr>
            <p:ph type="sldNum" sz="quarter" idx="12"/>
          </p:nvPr>
        </p:nvSpPr>
        <p:spPr/>
        <p:txBody>
          <a:bodyPr/>
          <a:lstStyle>
            <a:lvl1pPr>
              <a:defRPr>
                <a:solidFill>
                  <a:schemeClr val="tx1"/>
                </a:solidFill>
                <a:latin typeface="Segoe UI" panose="020B0502040204020203" pitchFamily="34" charset="0"/>
                <a:cs typeface="Segoe UI" panose="020B0502040204020203" pitchFamily="34" charset="0"/>
              </a:defRPr>
            </a:lvl1pPr>
          </a:lstStyle>
          <a:p>
            <a:fld id="{FF27229C-EC7B-4063-A33B-28A5E87E32ED}" type="slidenum">
              <a:rPr lang="zh-CN" altLang="en-US" smtClean="0"/>
              <a:pPr/>
              <a:t>‹#›</a:t>
            </a:fld>
            <a:endParaRPr lang="zh-CN" altLang="en-US" dirty="0"/>
          </a:p>
        </p:txBody>
      </p:sp>
      <p:sp>
        <p:nvSpPr>
          <p:cNvPr id="8" name="矩形 6" descr="Colored background box.">
            <a:extLst>
              <a:ext uri="{FF2B5EF4-FFF2-40B4-BE49-F238E27FC236}">
                <a16:creationId xmlns:a16="http://schemas.microsoft.com/office/drawing/2014/main" id="{A875BDB0-8CE9-4FCF-818B-C21A2BF5A21B}"/>
              </a:ext>
            </a:extLst>
          </p:cNvPr>
          <p:cNvSpPr/>
          <p:nvPr userDrawn="1"/>
        </p:nvSpPr>
        <p:spPr>
          <a:xfrm>
            <a:off x="0" y="212726"/>
            <a:ext cx="250371" cy="832304"/>
          </a:xfrm>
          <a:prstGeom prst="rect">
            <a:avLst/>
          </a:prstGeom>
          <a:solidFill>
            <a:srgbClr val="E38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descr="Colored background box.">
            <a:extLst>
              <a:ext uri="{FF2B5EF4-FFF2-40B4-BE49-F238E27FC236}">
                <a16:creationId xmlns:a16="http://schemas.microsoft.com/office/drawing/2014/main" id="{5DF00629-F578-459E-B808-C056CC098EE1}"/>
              </a:ext>
            </a:extLst>
          </p:cNvPr>
          <p:cNvSpPr/>
          <p:nvPr userDrawn="1"/>
        </p:nvSpPr>
        <p:spPr>
          <a:xfrm>
            <a:off x="435429" y="212727"/>
            <a:ext cx="11756571" cy="832304"/>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内容占位符 2">
            <a:extLst>
              <a:ext uri="{FF2B5EF4-FFF2-40B4-BE49-F238E27FC236}">
                <a16:creationId xmlns:a16="http://schemas.microsoft.com/office/drawing/2014/main" id="{35FFD893-9645-4ABA-BC18-4957569298FB}"/>
              </a:ext>
            </a:extLst>
          </p:cNvPr>
          <p:cNvSpPr>
            <a:spLocks noGrp="1"/>
          </p:cNvSpPr>
          <p:nvPr>
            <p:ph idx="13" hasCustomPrompt="1"/>
          </p:nvPr>
        </p:nvSpPr>
        <p:spPr>
          <a:xfrm>
            <a:off x="435429" y="2189408"/>
            <a:ext cx="5452057" cy="3799267"/>
          </a:xfrm>
        </p:spPr>
        <p:txBody>
          <a:bodyPr>
            <a:noAutofit/>
          </a:bodyPr>
          <a:lstStyle>
            <a:lvl1pPr marL="228600" indent="-228600">
              <a:lnSpc>
                <a:spcPct val="100000"/>
              </a:lnSpc>
              <a:spcAft>
                <a:spcPts val="0"/>
              </a:spcAft>
              <a:buClr>
                <a:srgbClr val="E38526"/>
              </a:buClr>
              <a:buFont typeface="Arial" panose="020B0604020202020204" pitchFamily="34" charset="0"/>
              <a:buChar char="•"/>
              <a:defRPr sz="2800" baseline="0">
                <a:solidFill>
                  <a:schemeClr val="accent1">
                    <a:lumMod val="50000"/>
                  </a:schemeClr>
                </a:solidFill>
                <a:latin typeface="Segoe UI" panose="020B0502040204020203" pitchFamily="34" charset="0"/>
                <a:cs typeface="Segoe UI" panose="020B0502040204020203" pitchFamily="34" charset="0"/>
              </a:defRPr>
            </a:lvl1pPr>
            <a:lvl2pPr marL="685800" indent="-228600">
              <a:lnSpc>
                <a:spcPct val="100000"/>
              </a:lnSpc>
              <a:spcAft>
                <a:spcPts val="0"/>
              </a:spcAft>
              <a:buClr>
                <a:srgbClr val="E38526"/>
              </a:buClr>
              <a:buFont typeface="Courier New" panose="02070309020205020404" pitchFamily="49" charset="0"/>
              <a:buChar char="o"/>
              <a:defRPr sz="2400">
                <a:solidFill>
                  <a:schemeClr val="accent1">
                    <a:lumMod val="50000"/>
                  </a:schemeClr>
                </a:solidFill>
                <a:latin typeface="Segoe UI" panose="020B0502040204020203" pitchFamily="34" charset="0"/>
                <a:cs typeface="Segoe UI" panose="020B0502040204020203" pitchFamily="34" charset="0"/>
              </a:defRPr>
            </a:lvl2pPr>
            <a:lvl3pPr marL="1143000" indent="-228600">
              <a:lnSpc>
                <a:spcPct val="100000"/>
              </a:lnSpc>
              <a:spcAft>
                <a:spcPts val="0"/>
              </a:spcAft>
              <a:buClr>
                <a:srgbClr val="E38526"/>
              </a:buClr>
              <a:buFont typeface="Wingdings" panose="05000000000000000000" pitchFamily="2" charset="2"/>
              <a:buChar char="§"/>
              <a:defRPr sz="2000">
                <a:solidFill>
                  <a:schemeClr val="accent1">
                    <a:lumMod val="50000"/>
                  </a:schemeClr>
                </a:solidFill>
                <a:latin typeface="Segoe UI" panose="020B0502040204020203" pitchFamily="34" charset="0"/>
                <a:cs typeface="Segoe UI" panose="020B0502040204020203" pitchFamily="34" charset="0"/>
              </a:defRPr>
            </a:lvl3pPr>
            <a:lvl4pPr marL="1600200" indent="-228600">
              <a:lnSpc>
                <a:spcPct val="100000"/>
              </a:lnSpc>
              <a:spcAft>
                <a:spcPts val="0"/>
              </a:spcAft>
              <a:buClr>
                <a:srgbClr val="E38526"/>
              </a:buClr>
              <a:buFont typeface="Wingdings" panose="05000000000000000000" pitchFamily="2" charset="2"/>
              <a:buChar char="Ø"/>
              <a:defRPr sz="1800">
                <a:solidFill>
                  <a:schemeClr val="accent1">
                    <a:lumMod val="50000"/>
                  </a:schemeClr>
                </a:solidFill>
                <a:latin typeface="Segoe UI" panose="020B0502040204020203" pitchFamily="34" charset="0"/>
                <a:cs typeface="Segoe UI" panose="020B0502040204020203" pitchFamily="34" charset="0"/>
              </a:defRPr>
            </a:lvl4pPr>
            <a:lvl5pPr marL="2057400" indent="-228600">
              <a:lnSpc>
                <a:spcPct val="100000"/>
              </a:lnSpc>
              <a:spcAft>
                <a:spcPts val="0"/>
              </a:spcAft>
              <a:buClr>
                <a:srgbClr val="E38526"/>
              </a:buClr>
              <a:buFont typeface="Wingdings" panose="05000000000000000000" pitchFamily="2" charset="2"/>
              <a:buChar char="v"/>
              <a:defRPr sz="1800" baseline="0">
                <a:solidFill>
                  <a:schemeClr val="accent1">
                    <a:lumMod val="50000"/>
                  </a:schemeClr>
                </a:solidFill>
                <a:latin typeface="Segoe UI" panose="020B0502040204020203" pitchFamily="34" charset="0"/>
                <a:cs typeface="Segoe UI" panose="020B0502040204020203" pitchFamily="34" charset="0"/>
              </a:defRPr>
            </a:lvl5pPr>
          </a:lstStyle>
          <a:p>
            <a:pPr lvl="0"/>
            <a:r>
              <a:rPr lang="en-US" altLang="zh-CN" dirty="0" smtClean="0"/>
              <a:t>Click here to edit bullet points</a:t>
            </a:r>
            <a:endParaRPr lang="zh-CN" altLang="en-US" dirty="0"/>
          </a:p>
          <a:p>
            <a:pPr lvl="1"/>
            <a:r>
              <a:rPr lang="en-US" altLang="zh-CN" dirty="0" smtClean="0"/>
              <a:t>Second level</a:t>
            </a:r>
            <a:endParaRPr lang="zh-CN" altLang="en-US" dirty="0"/>
          </a:p>
          <a:p>
            <a:pPr lvl="2"/>
            <a:r>
              <a:rPr lang="en-US" altLang="zh-CN" dirty="0" smtClean="0"/>
              <a:t>Third level</a:t>
            </a:r>
            <a:endParaRPr lang="zh-CN" altLang="en-US" dirty="0"/>
          </a:p>
          <a:p>
            <a:pPr lvl="3"/>
            <a:r>
              <a:rPr lang="en-US" altLang="zh-CN" dirty="0" smtClean="0"/>
              <a:t>Fourth level</a:t>
            </a:r>
            <a:endParaRPr lang="zh-CN" altLang="en-US" dirty="0"/>
          </a:p>
          <a:p>
            <a:pPr lvl="4"/>
            <a:r>
              <a:rPr lang="en-US" altLang="zh-CN" dirty="0" smtClean="0"/>
              <a:t>Fifth level</a:t>
            </a:r>
            <a:endParaRPr lang="zh-CN" altLang="en-US" dirty="0"/>
          </a:p>
        </p:txBody>
      </p:sp>
      <p:sp>
        <p:nvSpPr>
          <p:cNvPr id="17" name="文本占位符 2">
            <a:extLst>
              <a:ext uri="{FF2B5EF4-FFF2-40B4-BE49-F238E27FC236}">
                <a16:creationId xmlns:a16="http://schemas.microsoft.com/office/drawing/2014/main" id="{3F8C2E89-BE57-4EAB-8E44-06A7578A41E7}"/>
              </a:ext>
            </a:extLst>
          </p:cNvPr>
          <p:cNvSpPr>
            <a:spLocks noGrp="1"/>
          </p:cNvSpPr>
          <p:nvPr>
            <p:ph type="body" idx="1" hasCustomPrompt="1"/>
          </p:nvPr>
        </p:nvSpPr>
        <p:spPr>
          <a:xfrm>
            <a:off x="435429" y="1336505"/>
            <a:ext cx="5452057" cy="776702"/>
          </a:xfrm>
          <a:solidFill>
            <a:srgbClr val="E38526"/>
          </a:solidFill>
        </p:spPr>
        <p:txBody>
          <a:bodyPr anchor="ctr">
            <a:noAutofit/>
          </a:bodyPr>
          <a:lstStyle>
            <a:lvl1pPr marL="0" indent="0" algn="l">
              <a:buNone/>
              <a:defRPr sz="2800" b="1">
                <a:solidFill>
                  <a:schemeClr val="bg1"/>
                </a:solidFill>
                <a:latin typeface="Segoe UI Semibold" panose="020B0702040204020203" pitchFamily="34" charset="0"/>
                <a:cs typeface="Segoe UI Semibold" panose="020B07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dirty="0" smtClean="0"/>
              <a:t>Click here to edit subtitle</a:t>
            </a:r>
            <a:endParaRPr lang="zh-CN" altLang="en-US" dirty="0"/>
          </a:p>
        </p:txBody>
      </p:sp>
      <p:sp>
        <p:nvSpPr>
          <p:cNvPr id="18" name="文本占位符 2">
            <a:extLst>
              <a:ext uri="{FF2B5EF4-FFF2-40B4-BE49-F238E27FC236}">
                <a16:creationId xmlns:a16="http://schemas.microsoft.com/office/drawing/2014/main" id="{3F8C2E89-BE57-4EAB-8E44-06A7578A41E7}"/>
              </a:ext>
            </a:extLst>
          </p:cNvPr>
          <p:cNvSpPr>
            <a:spLocks noGrp="1"/>
          </p:cNvSpPr>
          <p:nvPr>
            <p:ph type="body" idx="15" hasCustomPrompt="1"/>
          </p:nvPr>
        </p:nvSpPr>
        <p:spPr>
          <a:xfrm>
            <a:off x="6313714" y="1336505"/>
            <a:ext cx="5452057" cy="776702"/>
          </a:xfrm>
          <a:solidFill>
            <a:srgbClr val="E38526"/>
          </a:solidFill>
        </p:spPr>
        <p:txBody>
          <a:bodyPr anchor="ctr">
            <a:noAutofit/>
          </a:bodyPr>
          <a:lstStyle>
            <a:lvl1pPr marL="0" indent="0" algn="l">
              <a:buNone/>
              <a:defRPr sz="2800" b="1">
                <a:solidFill>
                  <a:schemeClr val="bg1"/>
                </a:solidFill>
                <a:latin typeface="Segoe UI Semibold" panose="020B0702040204020203" pitchFamily="34" charset="0"/>
                <a:cs typeface="Segoe UI Semibold" panose="020B07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dirty="0" smtClean="0"/>
              <a:t>Click here to edit subtitle</a:t>
            </a:r>
            <a:endParaRPr lang="zh-CN" altLang="en-US" dirty="0"/>
          </a:p>
        </p:txBody>
      </p:sp>
      <p:sp>
        <p:nvSpPr>
          <p:cNvPr id="15" name="标题 1">
            <a:extLst>
              <a:ext uri="{FF2B5EF4-FFF2-40B4-BE49-F238E27FC236}">
                <a16:creationId xmlns:a16="http://schemas.microsoft.com/office/drawing/2014/main" id="{73DEFAAE-AB64-48F2-AA3E-533A2C1271E0}"/>
              </a:ext>
            </a:extLst>
          </p:cNvPr>
          <p:cNvSpPr>
            <a:spLocks noGrp="1"/>
          </p:cNvSpPr>
          <p:nvPr>
            <p:ph type="title" hasCustomPrompt="1"/>
          </p:nvPr>
        </p:nvSpPr>
        <p:spPr>
          <a:xfrm>
            <a:off x="567743" y="288925"/>
            <a:ext cx="11433757" cy="679905"/>
          </a:xfrm>
        </p:spPr>
        <p:txBody>
          <a:bodyPr>
            <a:noAutofit/>
          </a:bodyPr>
          <a:lstStyle>
            <a:lvl1pPr>
              <a:defRPr sz="3000">
                <a:solidFill>
                  <a:schemeClr val="bg1"/>
                </a:solidFill>
                <a:latin typeface="Segoe UI Semibold" panose="020B0702040204020203" pitchFamily="34" charset="0"/>
                <a:cs typeface="Segoe UI Semibold" panose="020B0702040204020203" pitchFamily="34" charset="0"/>
              </a:defRPr>
            </a:lvl1pPr>
          </a:lstStyle>
          <a:p>
            <a:r>
              <a:rPr lang="en-US" altLang="zh-CN" dirty="0" smtClean="0"/>
              <a:t>Click here to edit title</a:t>
            </a:r>
            <a:endParaRPr lang="zh-CN" altLang="en-US" dirty="0"/>
          </a:p>
        </p:txBody>
      </p:sp>
      <p:sp>
        <p:nvSpPr>
          <p:cNvPr id="16" name="TextBox 15"/>
          <p:cNvSpPr txBox="1"/>
          <p:nvPr userDrawn="1"/>
        </p:nvSpPr>
        <p:spPr>
          <a:xfrm>
            <a:off x="250371" y="6352143"/>
            <a:ext cx="7713372" cy="369332"/>
          </a:xfrm>
          <a:prstGeom prst="rect">
            <a:avLst/>
          </a:prstGeom>
          <a:noFill/>
        </p:spPr>
        <p:txBody>
          <a:bodyPr wrap="square" rtlCol="0">
            <a:spAutoFit/>
          </a:bodyPr>
          <a:lstStyle/>
          <a:p>
            <a:r>
              <a:rPr lang="en-US" sz="1200" kern="1200" dirty="0" smtClean="0">
                <a:solidFill>
                  <a:schemeClr val="tx1">
                    <a:tint val="75000"/>
                  </a:schemeClr>
                </a:solidFill>
                <a:latin typeface="Segoe"/>
                <a:ea typeface="+mn-ea"/>
                <a:cs typeface="+mn-cs"/>
              </a:rPr>
              <a:t>Massachusetts Department of</a:t>
            </a:r>
            <a:r>
              <a:rPr lang="en-US" baseline="0" dirty="0" smtClean="0">
                <a:latin typeface="Segoe"/>
              </a:rPr>
              <a:t> </a:t>
            </a:r>
            <a:r>
              <a:rPr lang="en-US" sz="1200" kern="1200" dirty="0" smtClean="0">
                <a:solidFill>
                  <a:schemeClr val="tx1">
                    <a:tint val="75000"/>
                  </a:schemeClr>
                </a:solidFill>
                <a:latin typeface="Segoe"/>
                <a:ea typeface="+mn-ea"/>
                <a:cs typeface="+mn-cs"/>
              </a:rPr>
              <a:t>Elementary</a:t>
            </a:r>
            <a:r>
              <a:rPr lang="en-US" baseline="0" dirty="0" smtClean="0">
                <a:latin typeface="Segoe"/>
              </a:rPr>
              <a:t> </a:t>
            </a:r>
            <a:r>
              <a:rPr lang="en-US" sz="1200" kern="1200" dirty="0" smtClean="0">
                <a:solidFill>
                  <a:schemeClr val="tx1">
                    <a:tint val="75000"/>
                  </a:schemeClr>
                </a:solidFill>
                <a:latin typeface="Segoe"/>
                <a:ea typeface="+mn-ea"/>
                <a:cs typeface="+mn-cs"/>
              </a:rPr>
              <a:t>and</a:t>
            </a:r>
            <a:r>
              <a:rPr lang="en-US" baseline="0" dirty="0" smtClean="0">
                <a:latin typeface="Segoe"/>
              </a:rPr>
              <a:t> </a:t>
            </a:r>
            <a:r>
              <a:rPr lang="en-US" sz="1200" kern="1200" dirty="0" smtClean="0">
                <a:solidFill>
                  <a:schemeClr val="tx1">
                    <a:tint val="75000"/>
                  </a:schemeClr>
                </a:solidFill>
                <a:latin typeface="Segoe"/>
                <a:ea typeface="+mn-ea"/>
                <a:cs typeface="+mn-cs"/>
              </a:rPr>
              <a:t>Secondary</a:t>
            </a:r>
            <a:r>
              <a:rPr lang="en-US" baseline="0" dirty="0" smtClean="0">
                <a:latin typeface="Segoe"/>
              </a:rPr>
              <a:t> </a:t>
            </a:r>
            <a:r>
              <a:rPr lang="en-US" sz="1200" kern="1200" dirty="0" smtClean="0">
                <a:solidFill>
                  <a:schemeClr val="tx1">
                    <a:tint val="75000"/>
                  </a:schemeClr>
                </a:solidFill>
                <a:latin typeface="Segoe"/>
                <a:ea typeface="+mn-ea"/>
                <a:cs typeface="+mn-cs"/>
              </a:rPr>
              <a:t>Education</a:t>
            </a:r>
            <a:endParaRPr lang="en-US" sz="1200" kern="1200" dirty="0">
              <a:solidFill>
                <a:schemeClr val="tx1">
                  <a:tint val="75000"/>
                </a:schemeClr>
              </a:solidFill>
              <a:latin typeface="Segoe"/>
              <a:ea typeface="+mn-ea"/>
              <a:cs typeface="+mn-cs"/>
            </a:endParaRPr>
          </a:p>
        </p:txBody>
      </p:sp>
      <p:sp>
        <p:nvSpPr>
          <p:cNvPr id="14" name="内容占位符 2">
            <a:extLst>
              <a:ext uri="{FF2B5EF4-FFF2-40B4-BE49-F238E27FC236}">
                <a16:creationId xmlns:a16="http://schemas.microsoft.com/office/drawing/2014/main" id="{35FFD893-9645-4ABA-BC18-4957569298FB}"/>
              </a:ext>
            </a:extLst>
          </p:cNvPr>
          <p:cNvSpPr>
            <a:spLocks noGrp="1"/>
          </p:cNvSpPr>
          <p:nvPr>
            <p:ph idx="16" hasCustomPrompt="1"/>
          </p:nvPr>
        </p:nvSpPr>
        <p:spPr>
          <a:xfrm>
            <a:off x="6313713" y="2204358"/>
            <a:ext cx="5452057" cy="3799267"/>
          </a:xfrm>
        </p:spPr>
        <p:txBody>
          <a:bodyPr>
            <a:noAutofit/>
          </a:bodyPr>
          <a:lstStyle>
            <a:lvl1pPr marL="228600" indent="-228600">
              <a:lnSpc>
                <a:spcPct val="100000"/>
              </a:lnSpc>
              <a:spcAft>
                <a:spcPts val="0"/>
              </a:spcAft>
              <a:buClr>
                <a:srgbClr val="E38526"/>
              </a:buClr>
              <a:buFont typeface="Arial" panose="020B0604020202020204" pitchFamily="34" charset="0"/>
              <a:buChar char="•"/>
              <a:defRPr sz="2800" baseline="0">
                <a:solidFill>
                  <a:schemeClr val="accent1">
                    <a:lumMod val="50000"/>
                  </a:schemeClr>
                </a:solidFill>
                <a:latin typeface="Segoe UI" panose="020B0502040204020203" pitchFamily="34" charset="0"/>
                <a:cs typeface="Segoe UI" panose="020B0502040204020203" pitchFamily="34" charset="0"/>
              </a:defRPr>
            </a:lvl1pPr>
            <a:lvl2pPr marL="685800" indent="-228600">
              <a:lnSpc>
                <a:spcPct val="100000"/>
              </a:lnSpc>
              <a:spcAft>
                <a:spcPts val="0"/>
              </a:spcAft>
              <a:buClr>
                <a:srgbClr val="E38526"/>
              </a:buClr>
              <a:buFont typeface="Courier New" panose="02070309020205020404" pitchFamily="49" charset="0"/>
              <a:buChar char="o"/>
              <a:defRPr sz="2400">
                <a:solidFill>
                  <a:schemeClr val="accent1">
                    <a:lumMod val="50000"/>
                  </a:schemeClr>
                </a:solidFill>
                <a:latin typeface="Segoe UI" panose="020B0502040204020203" pitchFamily="34" charset="0"/>
                <a:cs typeface="Segoe UI" panose="020B0502040204020203" pitchFamily="34" charset="0"/>
              </a:defRPr>
            </a:lvl2pPr>
            <a:lvl3pPr marL="1143000" indent="-228600">
              <a:lnSpc>
                <a:spcPct val="100000"/>
              </a:lnSpc>
              <a:spcAft>
                <a:spcPts val="0"/>
              </a:spcAft>
              <a:buClr>
                <a:srgbClr val="E38526"/>
              </a:buClr>
              <a:buFont typeface="Wingdings" panose="05000000000000000000" pitchFamily="2" charset="2"/>
              <a:buChar char="§"/>
              <a:defRPr sz="2000">
                <a:solidFill>
                  <a:schemeClr val="accent1">
                    <a:lumMod val="50000"/>
                  </a:schemeClr>
                </a:solidFill>
                <a:latin typeface="Segoe UI" panose="020B0502040204020203" pitchFamily="34" charset="0"/>
                <a:cs typeface="Segoe UI" panose="020B0502040204020203" pitchFamily="34" charset="0"/>
              </a:defRPr>
            </a:lvl3pPr>
            <a:lvl4pPr marL="1600200" indent="-228600">
              <a:lnSpc>
                <a:spcPct val="100000"/>
              </a:lnSpc>
              <a:spcAft>
                <a:spcPts val="0"/>
              </a:spcAft>
              <a:buClr>
                <a:srgbClr val="E38526"/>
              </a:buClr>
              <a:buFont typeface="Wingdings" panose="05000000000000000000" pitchFamily="2" charset="2"/>
              <a:buChar char="Ø"/>
              <a:defRPr sz="1800">
                <a:solidFill>
                  <a:schemeClr val="accent1">
                    <a:lumMod val="50000"/>
                  </a:schemeClr>
                </a:solidFill>
                <a:latin typeface="Segoe UI" panose="020B0502040204020203" pitchFamily="34" charset="0"/>
                <a:cs typeface="Segoe UI" panose="020B0502040204020203" pitchFamily="34" charset="0"/>
              </a:defRPr>
            </a:lvl4pPr>
            <a:lvl5pPr marL="2057400" indent="-228600">
              <a:lnSpc>
                <a:spcPct val="100000"/>
              </a:lnSpc>
              <a:spcAft>
                <a:spcPts val="0"/>
              </a:spcAft>
              <a:buClr>
                <a:srgbClr val="E38526"/>
              </a:buClr>
              <a:buFont typeface="Wingdings" panose="05000000000000000000" pitchFamily="2" charset="2"/>
              <a:buChar char="v"/>
              <a:defRPr sz="1800" baseline="0">
                <a:solidFill>
                  <a:schemeClr val="accent1">
                    <a:lumMod val="50000"/>
                  </a:schemeClr>
                </a:solidFill>
                <a:latin typeface="Segoe UI" panose="020B0502040204020203" pitchFamily="34" charset="0"/>
                <a:cs typeface="Segoe UI" panose="020B0502040204020203" pitchFamily="34" charset="0"/>
              </a:defRPr>
            </a:lvl5pPr>
          </a:lstStyle>
          <a:p>
            <a:pPr lvl="0"/>
            <a:r>
              <a:rPr lang="en-US" altLang="zh-CN" dirty="0" smtClean="0"/>
              <a:t>Click here to edit bullet points</a:t>
            </a:r>
            <a:endParaRPr lang="zh-CN" altLang="en-US" dirty="0"/>
          </a:p>
          <a:p>
            <a:pPr lvl="1"/>
            <a:r>
              <a:rPr lang="en-US" altLang="zh-CN" dirty="0" smtClean="0"/>
              <a:t>Second level</a:t>
            </a:r>
            <a:endParaRPr lang="zh-CN" altLang="en-US" dirty="0"/>
          </a:p>
          <a:p>
            <a:pPr lvl="2"/>
            <a:r>
              <a:rPr lang="en-US" altLang="zh-CN" dirty="0" smtClean="0"/>
              <a:t>Third level</a:t>
            </a:r>
            <a:endParaRPr lang="zh-CN" altLang="en-US" dirty="0"/>
          </a:p>
          <a:p>
            <a:pPr lvl="3"/>
            <a:r>
              <a:rPr lang="en-US" altLang="zh-CN" dirty="0" smtClean="0"/>
              <a:t>Fourth level</a:t>
            </a:r>
            <a:endParaRPr lang="zh-CN" altLang="en-US" dirty="0"/>
          </a:p>
          <a:p>
            <a:pPr lvl="4"/>
            <a:r>
              <a:rPr lang="en-US" altLang="zh-CN" dirty="0" smtClean="0"/>
              <a:t>Fifth level</a:t>
            </a:r>
            <a:endParaRPr lang="zh-CN" altLang="en-US" dirty="0"/>
          </a:p>
        </p:txBody>
      </p:sp>
    </p:spTree>
    <p:extLst>
      <p:ext uri="{BB962C8B-B14F-4D97-AF65-F5344CB8AC3E}">
        <p14:creationId xmlns:p14="http://schemas.microsoft.com/office/powerpoint/2010/main" val="9484443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Picture">
    <p:spTree>
      <p:nvGrpSpPr>
        <p:cNvPr id="1" name=""/>
        <p:cNvGrpSpPr/>
        <p:nvPr/>
      </p:nvGrpSpPr>
      <p:grpSpPr>
        <a:xfrm>
          <a:off x="0" y="0"/>
          <a:ext cx="0" cy="0"/>
          <a:chOff x="0" y="0"/>
          <a:chExt cx="0" cy="0"/>
        </a:xfrm>
      </p:grpSpPr>
      <p:pic>
        <p:nvPicPr>
          <p:cNvPr id="11" name="图片 8" descr="The star in the ESE logo.">
            <a:extLst>
              <a:ext uri="{FF2B5EF4-FFF2-40B4-BE49-F238E27FC236}">
                <a16:creationId xmlns:a16="http://schemas.microsoft.com/office/drawing/2014/main" id="{234F7B3A-2AAD-4113-B4B3-FCD9CEE213D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21238317">
            <a:off x="10844110" y="6132352"/>
            <a:ext cx="756578" cy="778194"/>
          </a:xfrm>
          <a:prstGeom prst="rect">
            <a:avLst/>
          </a:prstGeom>
        </p:spPr>
      </p:pic>
      <p:sp>
        <p:nvSpPr>
          <p:cNvPr id="3" name="图片占位符 2">
            <a:extLst>
              <a:ext uri="{FF2B5EF4-FFF2-40B4-BE49-F238E27FC236}">
                <a16:creationId xmlns:a16="http://schemas.microsoft.com/office/drawing/2014/main" id="{91BACC49-F766-444F-90DC-64E004B0AB1D}"/>
              </a:ext>
            </a:extLst>
          </p:cNvPr>
          <p:cNvSpPr>
            <a:spLocks noGrp="1"/>
          </p:cNvSpPr>
          <p:nvPr>
            <p:ph type="pic" idx="1"/>
          </p:nvPr>
        </p:nvSpPr>
        <p:spPr>
          <a:xfrm>
            <a:off x="5183188" y="1346882"/>
            <a:ext cx="6172200" cy="451416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zh-CN" smtClean="0"/>
              <a:t>Click icon to add picture</a:t>
            </a:r>
            <a:endParaRPr lang="zh-CN" altLang="en-US" dirty="0"/>
          </a:p>
        </p:txBody>
      </p:sp>
      <p:sp>
        <p:nvSpPr>
          <p:cNvPr id="4" name="文本占位符 3">
            <a:extLst>
              <a:ext uri="{FF2B5EF4-FFF2-40B4-BE49-F238E27FC236}">
                <a16:creationId xmlns:a16="http://schemas.microsoft.com/office/drawing/2014/main" id="{53551CA8-3893-4798-AD18-62C5C646C8C2}"/>
              </a:ext>
            </a:extLst>
          </p:cNvPr>
          <p:cNvSpPr>
            <a:spLocks noGrp="1"/>
          </p:cNvSpPr>
          <p:nvPr>
            <p:ph type="body" sz="half" idx="2" hasCustomPrompt="1"/>
          </p:nvPr>
        </p:nvSpPr>
        <p:spPr>
          <a:xfrm>
            <a:off x="839788" y="2737304"/>
            <a:ext cx="3932237" cy="3131683"/>
          </a:xfrm>
        </p:spPr>
        <p:txBody>
          <a:bodyPr>
            <a:noAutofit/>
          </a:bodyPr>
          <a:lstStyle>
            <a:lvl1pPr marL="0" indent="0">
              <a:lnSpc>
                <a:spcPct val="100000"/>
              </a:lnSpc>
              <a:spcBef>
                <a:spcPts val="0"/>
              </a:spcBef>
              <a:buNone/>
              <a:defRPr sz="2400" baseline="0">
                <a:solidFill>
                  <a:schemeClr val="accent1">
                    <a:lumMod val="50000"/>
                  </a:schemeClr>
                </a:solidFill>
                <a:latin typeface="Segoe UI" panose="020B0502040204020203" pitchFamily="34" charset="0"/>
                <a:cs typeface="Segoe UI" panose="020B0502040204020203"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dirty="0" smtClean="0"/>
              <a:t>Click here to edit Text</a:t>
            </a:r>
            <a:endParaRPr lang="zh-CN" altLang="en-US" dirty="0"/>
          </a:p>
        </p:txBody>
      </p:sp>
      <p:sp>
        <p:nvSpPr>
          <p:cNvPr id="7" name="灯片编号占位符 6">
            <a:extLst>
              <a:ext uri="{FF2B5EF4-FFF2-40B4-BE49-F238E27FC236}">
                <a16:creationId xmlns:a16="http://schemas.microsoft.com/office/drawing/2014/main" id="{6789AAC3-A063-423A-AB89-4EC9283B8AE1}"/>
              </a:ext>
            </a:extLst>
          </p:cNvPr>
          <p:cNvSpPr>
            <a:spLocks noGrp="1"/>
          </p:cNvSpPr>
          <p:nvPr>
            <p:ph type="sldNum" sz="quarter" idx="12"/>
          </p:nvPr>
        </p:nvSpPr>
        <p:spPr/>
        <p:txBody>
          <a:bodyPr/>
          <a:lstStyle>
            <a:lvl1pPr>
              <a:defRPr>
                <a:solidFill>
                  <a:schemeClr val="tx1"/>
                </a:solidFill>
              </a:defRPr>
            </a:lvl1pPr>
          </a:lstStyle>
          <a:p>
            <a:fld id="{FF27229C-EC7B-4063-A33B-28A5E87E32ED}" type="slidenum">
              <a:rPr lang="zh-CN" altLang="en-US" smtClean="0"/>
              <a:pPr/>
              <a:t>‹#›</a:t>
            </a:fld>
            <a:endParaRPr lang="zh-CN" altLang="en-US" dirty="0"/>
          </a:p>
        </p:txBody>
      </p:sp>
      <p:sp>
        <p:nvSpPr>
          <p:cNvPr id="8" name="矩形 6" descr="Colored background box.">
            <a:extLst>
              <a:ext uri="{FF2B5EF4-FFF2-40B4-BE49-F238E27FC236}">
                <a16:creationId xmlns:a16="http://schemas.microsoft.com/office/drawing/2014/main" id="{A875BDB0-8CE9-4FCF-818B-C21A2BF5A21B}"/>
              </a:ext>
            </a:extLst>
          </p:cNvPr>
          <p:cNvSpPr/>
          <p:nvPr userDrawn="1"/>
        </p:nvSpPr>
        <p:spPr>
          <a:xfrm>
            <a:off x="0" y="212726"/>
            <a:ext cx="250371" cy="832304"/>
          </a:xfrm>
          <a:prstGeom prst="rect">
            <a:avLst/>
          </a:prstGeom>
          <a:solidFill>
            <a:srgbClr val="E38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descr="Colored background box.">
            <a:extLst>
              <a:ext uri="{FF2B5EF4-FFF2-40B4-BE49-F238E27FC236}">
                <a16:creationId xmlns:a16="http://schemas.microsoft.com/office/drawing/2014/main" id="{5DF00629-F578-459E-B808-C056CC098EE1}"/>
              </a:ext>
            </a:extLst>
          </p:cNvPr>
          <p:cNvSpPr/>
          <p:nvPr userDrawn="1"/>
        </p:nvSpPr>
        <p:spPr>
          <a:xfrm>
            <a:off x="435429" y="212727"/>
            <a:ext cx="11756571" cy="832304"/>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Title 20"/>
          <p:cNvSpPr>
            <a:spLocks noGrp="1"/>
          </p:cNvSpPr>
          <p:nvPr>
            <p:ph type="title"/>
          </p:nvPr>
        </p:nvSpPr>
        <p:spPr>
          <a:xfrm>
            <a:off x="567743" y="357819"/>
            <a:ext cx="11370972" cy="552324"/>
          </a:xfrm>
        </p:spPr>
        <p:txBody>
          <a:bodyPr>
            <a:noAutofit/>
          </a:bodyPr>
          <a:lstStyle>
            <a:lvl1pPr>
              <a:defRPr lang="en-US" sz="3000" kern="1200" baseline="0" dirty="0">
                <a:solidFill>
                  <a:schemeClr val="bg1"/>
                </a:solidFill>
                <a:latin typeface="Segoe UI Semibold" panose="020B0702040204020203" pitchFamily="34" charset="0"/>
                <a:ea typeface="+mj-ea"/>
                <a:cs typeface="Segoe UI Semibold" panose="020B0702040204020203" pitchFamily="34" charset="0"/>
              </a:defRPr>
            </a:lvl1pPr>
          </a:lstStyle>
          <a:p>
            <a:r>
              <a:rPr lang="en-US" smtClean="0"/>
              <a:t>Click to edit Master title style</a:t>
            </a:r>
            <a:endParaRPr lang="en-US" dirty="0"/>
          </a:p>
        </p:txBody>
      </p:sp>
      <p:sp>
        <p:nvSpPr>
          <p:cNvPr id="22" name="文本占位符 3">
            <a:extLst>
              <a:ext uri="{FF2B5EF4-FFF2-40B4-BE49-F238E27FC236}">
                <a16:creationId xmlns:a16="http://schemas.microsoft.com/office/drawing/2014/main" id="{53551CA8-3893-4798-AD18-62C5C646C8C2}"/>
              </a:ext>
            </a:extLst>
          </p:cNvPr>
          <p:cNvSpPr>
            <a:spLocks noGrp="1"/>
          </p:cNvSpPr>
          <p:nvPr>
            <p:ph type="body" sz="half" idx="13" hasCustomPrompt="1"/>
          </p:nvPr>
        </p:nvSpPr>
        <p:spPr>
          <a:xfrm>
            <a:off x="839788" y="1346883"/>
            <a:ext cx="3932237" cy="1255534"/>
          </a:xfrm>
        </p:spPr>
        <p:txBody>
          <a:bodyPr>
            <a:noAutofit/>
          </a:bodyPr>
          <a:lstStyle>
            <a:lvl1pPr marL="0" indent="0">
              <a:buNone/>
              <a:defRPr sz="2800" b="1" baseline="0">
                <a:solidFill>
                  <a:schemeClr val="accent1">
                    <a:lumMod val="50000"/>
                  </a:schemeClr>
                </a:solidFill>
                <a:latin typeface="Segoe UI" panose="020B0502040204020203" pitchFamily="34" charset="0"/>
                <a:cs typeface="Segoe UI" panose="020B0502040204020203"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dirty="0" smtClean="0"/>
              <a:t>Click here to edit subtitle</a:t>
            </a:r>
            <a:endParaRPr lang="zh-CN" altLang="en-US" dirty="0"/>
          </a:p>
        </p:txBody>
      </p:sp>
      <p:sp>
        <p:nvSpPr>
          <p:cNvPr id="16" name="TextBox 15"/>
          <p:cNvSpPr txBox="1"/>
          <p:nvPr userDrawn="1"/>
        </p:nvSpPr>
        <p:spPr>
          <a:xfrm>
            <a:off x="250371" y="6352143"/>
            <a:ext cx="7713372" cy="369332"/>
          </a:xfrm>
          <a:prstGeom prst="rect">
            <a:avLst/>
          </a:prstGeom>
          <a:noFill/>
        </p:spPr>
        <p:txBody>
          <a:bodyPr wrap="square" rtlCol="0" anchor="ctr" anchorCtr="0">
            <a:noAutofit/>
          </a:bodyPr>
          <a:lstStyle/>
          <a:p>
            <a:r>
              <a:rPr lang="en-US" sz="1200" kern="1200" dirty="0" smtClean="0">
                <a:solidFill>
                  <a:schemeClr val="tx1">
                    <a:tint val="75000"/>
                  </a:schemeClr>
                </a:solidFill>
                <a:latin typeface="Segoe"/>
                <a:ea typeface="+mn-ea"/>
                <a:cs typeface="+mn-cs"/>
              </a:rPr>
              <a:t>Massachusetts Department of</a:t>
            </a:r>
            <a:r>
              <a:rPr lang="en-US" baseline="0" dirty="0" smtClean="0">
                <a:latin typeface="Segoe"/>
              </a:rPr>
              <a:t> </a:t>
            </a:r>
            <a:r>
              <a:rPr lang="en-US" sz="1200" kern="1200" dirty="0" smtClean="0">
                <a:solidFill>
                  <a:schemeClr val="tx1">
                    <a:tint val="75000"/>
                  </a:schemeClr>
                </a:solidFill>
                <a:latin typeface="Segoe"/>
                <a:ea typeface="+mn-ea"/>
                <a:cs typeface="+mn-cs"/>
              </a:rPr>
              <a:t>Elementary</a:t>
            </a:r>
            <a:r>
              <a:rPr lang="en-US" baseline="0" dirty="0" smtClean="0">
                <a:latin typeface="Segoe"/>
              </a:rPr>
              <a:t> </a:t>
            </a:r>
            <a:r>
              <a:rPr lang="en-US" sz="1200" kern="1200" dirty="0" smtClean="0">
                <a:solidFill>
                  <a:schemeClr val="tx1">
                    <a:tint val="75000"/>
                  </a:schemeClr>
                </a:solidFill>
                <a:latin typeface="Segoe"/>
                <a:ea typeface="+mn-ea"/>
                <a:cs typeface="+mn-cs"/>
              </a:rPr>
              <a:t>and</a:t>
            </a:r>
            <a:r>
              <a:rPr lang="en-US" baseline="0" dirty="0" smtClean="0">
                <a:latin typeface="Segoe"/>
              </a:rPr>
              <a:t> </a:t>
            </a:r>
            <a:r>
              <a:rPr lang="en-US" sz="1200" kern="1200" dirty="0" smtClean="0">
                <a:solidFill>
                  <a:schemeClr val="tx1">
                    <a:tint val="75000"/>
                  </a:schemeClr>
                </a:solidFill>
                <a:latin typeface="Segoe"/>
                <a:ea typeface="+mn-ea"/>
                <a:cs typeface="+mn-cs"/>
              </a:rPr>
              <a:t>Secondary</a:t>
            </a:r>
            <a:r>
              <a:rPr lang="en-US" baseline="0" dirty="0" smtClean="0">
                <a:latin typeface="Segoe"/>
              </a:rPr>
              <a:t> </a:t>
            </a:r>
            <a:r>
              <a:rPr lang="en-US" sz="1200" kern="1200" dirty="0" smtClean="0">
                <a:solidFill>
                  <a:schemeClr val="tx1">
                    <a:tint val="75000"/>
                  </a:schemeClr>
                </a:solidFill>
                <a:latin typeface="Segoe"/>
                <a:ea typeface="+mn-ea"/>
                <a:cs typeface="+mn-cs"/>
              </a:rPr>
              <a:t>Education</a:t>
            </a:r>
            <a:endParaRPr lang="en-US" sz="1200" kern="1200" dirty="0">
              <a:solidFill>
                <a:schemeClr val="tx1">
                  <a:tint val="75000"/>
                </a:schemeClr>
              </a:solidFill>
              <a:latin typeface="Segoe"/>
              <a:ea typeface="+mn-ea"/>
              <a:cs typeface="+mn-cs"/>
            </a:endParaRPr>
          </a:p>
        </p:txBody>
      </p:sp>
    </p:spTree>
    <p:extLst>
      <p:ext uri="{BB962C8B-B14F-4D97-AF65-F5344CB8AC3E}">
        <p14:creationId xmlns:p14="http://schemas.microsoft.com/office/powerpoint/2010/main" val="258027306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3070123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713B8FF0-B949-418A-B884-7856ED3FF03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ltLang="zh-CN" dirty="0" smtClean="0"/>
              <a:t>Click here to edit master title</a:t>
            </a:r>
            <a:endParaRPr lang="zh-CN" altLang="en-US" dirty="0"/>
          </a:p>
        </p:txBody>
      </p:sp>
      <p:sp>
        <p:nvSpPr>
          <p:cNvPr id="3" name="文本占位符 2">
            <a:extLst>
              <a:ext uri="{FF2B5EF4-FFF2-40B4-BE49-F238E27FC236}">
                <a16:creationId xmlns:a16="http://schemas.microsoft.com/office/drawing/2014/main" id="{4D3B3FFB-82AC-4EC9-A398-722C2D7E7627}"/>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ltLang="zh-CN" dirty="0" smtClean="0"/>
              <a:t>Click here to edit text</a:t>
            </a:r>
            <a:endParaRPr lang="zh-CN" altLang="en-US" dirty="0"/>
          </a:p>
          <a:p>
            <a:pPr lvl="1"/>
            <a:r>
              <a:rPr lang="en-US" altLang="zh-CN" dirty="0" smtClean="0"/>
              <a:t>Second level</a:t>
            </a:r>
            <a:endParaRPr lang="zh-CN" altLang="en-US" dirty="0"/>
          </a:p>
          <a:p>
            <a:pPr lvl="2"/>
            <a:r>
              <a:rPr lang="en-US" altLang="zh-CN" dirty="0" smtClean="0"/>
              <a:t>Third level</a:t>
            </a:r>
            <a:endParaRPr lang="zh-CN" altLang="en-US" dirty="0"/>
          </a:p>
          <a:p>
            <a:pPr lvl="3"/>
            <a:r>
              <a:rPr lang="en-US" altLang="zh-CN" dirty="0" smtClean="0"/>
              <a:t>Forth level</a:t>
            </a:r>
            <a:endParaRPr lang="zh-CN" altLang="en-US" dirty="0"/>
          </a:p>
          <a:p>
            <a:pPr lvl="4"/>
            <a:r>
              <a:rPr lang="en-US" altLang="zh-CN" dirty="0" smtClean="0"/>
              <a:t>Fifth level</a:t>
            </a:r>
            <a:endParaRPr lang="zh-CN" altLang="en-US" dirty="0"/>
          </a:p>
        </p:txBody>
      </p:sp>
      <p:sp>
        <p:nvSpPr>
          <p:cNvPr id="4" name="日期占位符 3">
            <a:extLst>
              <a:ext uri="{FF2B5EF4-FFF2-40B4-BE49-F238E27FC236}">
                <a16:creationId xmlns:a16="http://schemas.microsoft.com/office/drawing/2014/main" id="{61977E61-00A2-43A0-9328-9D066838A9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4668EC-92F0-4572-9577-023BA49E05D2}" type="datetime1">
              <a:rPr lang="en-US" altLang="zh-CN" smtClean="0"/>
              <a:pPr/>
              <a:t>9/24/2018</a:t>
            </a:fld>
            <a:endParaRPr lang="zh-CN" altLang="en-US"/>
          </a:p>
        </p:txBody>
      </p:sp>
      <p:sp>
        <p:nvSpPr>
          <p:cNvPr id="5" name="页脚占位符 4">
            <a:extLst>
              <a:ext uri="{FF2B5EF4-FFF2-40B4-BE49-F238E27FC236}">
                <a16:creationId xmlns:a16="http://schemas.microsoft.com/office/drawing/2014/main" id="{EC850DC4-B6F4-4C90-A6C9-8DF7DE7F5E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5C65AC83-998D-49FC-8885-4FB383A9372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27229C-EC7B-4063-A33B-28A5E87E32ED}" type="slidenum">
              <a:rPr lang="zh-CN" altLang="en-US" smtClean="0"/>
              <a:pPr/>
              <a:t>‹#›</a:t>
            </a:fld>
            <a:endParaRPr lang="zh-CN" altLang="en-US"/>
          </a:p>
        </p:txBody>
      </p:sp>
    </p:spTree>
    <p:extLst>
      <p:ext uri="{BB962C8B-B14F-4D97-AF65-F5344CB8AC3E}">
        <p14:creationId xmlns:p14="http://schemas.microsoft.com/office/powerpoint/2010/main" val="1578416296"/>
      </p:ext>
    </p:extLst>
  </p:cSld>
  <p:clrMap bg1="lt1" tx1="dk1" bg2="lt2" tx2="dk2" accent1="accent1" accent2="accent2" accent3="accent3" accent4="accent4" accent5="accent5" accent6="accent6" hlink="hlink" folHlink="folHlink"/>
  <p:sldLayoutIdLst>
    <p:sldLayoutId id="2147483649" r:id="rId1"/>
    <p:sldLayoutId id="2147483665" r:id="rId2"/>
    <p:sldLayoutId id="2147483655" r:id="rId3"/>
    <p:sldLayoutId id="2147483661" r:id="rId4"/>
    <p:sldLayoutId id="2147483660" r:id="rId5"/>
    <p:sldLayoutId id="2147483664" r:id="rId6"/>
    <p:sldLayoutId id="2147483652" r:id="rId7"/>
    <p:sldLayoutId id="2147483657" r:id="rId8"/>
    <p:sldLayoutId id="2147483654" r:id="rId9"/>
    <p:sldLayoutId id="2147483663" r:id="rId10"/>
    <p:sldLayoutId id="2147483662" r:id="rId11"/>
  </p:sldLayoutIdLst>
  <p:timing>
    <p:tnLst>
      <p:par>
        <p:cTn id="1" dur="indefinite" restart="never" nodeType="tmRoot"/>
      </p:par>
    </p:tnLst>
  </p:timing>
  <p:hf hdr="0"/>
  <p:txStyles>
    <p:titleStyle>
      <a:lvl1pPr algn="l" defTabSz="914400" rtl="0" eaLnBrk="1" latinLnBrk="0" hangingPunct="1">
        <a:lnSpc>
          <a:spcPct val="90000"/>
        </a:lnSpc>
        <a:spcBef>
          <a:spcPct val="0"/>
        </a:spcBef>
        <a:buNone/>
        <a:defRPr sz="3000" kern="1200" baseline="0">
          <a:solidFill>
            <a:schemeClr val="tx1"/>
          </a:solidFill>
          <a:latin typeface="Segoe UI Semibold" panose="020B0702040204020203" pitchFamily="34" charset="0"/>
          <a:ea typeface="+mj-ea"/>
          <a:cs typeface="Segoe UI Semibold" panose="020B0702040204020203" pitchFamily="34" charset="0"/>
        </a:defRPr>
      </a:lvl1pPr>
    </p:titleStyle>
    <p:bodyStyle>
      <a:lvl1pPr marL="228600" indent="-228600" algn="l" defTabSz="914400" rtl="0" eaLnBrk="1" latinLnBrk="0" hangingPunct="1">
        <a:lnSpc>
          <a:spcPct val="90000"/>
        </a:lnSpc>
        <a:spcBef>
          <a:spcPts val="1000"/>
        </a:spcBef>
        <a:buClr>
          <a:srgbClr val="E38526"/>
        </a:buClr>
        <a:buFont typeface="Arial" panose="020B0604020202020204" pitchFamily="34" charset="0"/>
        <a:buChar char="•"/>
        <a:defRPr sz="3200" kern="1200" baseline="0">
          <a:solidFill>
            <a:schemeClr val="accent1">
              <a:lumMod val="50000"/>
            </a:schemeClr>
          </a:solidFill>
          <a:latin typeface="Segoe UI" panose="020B0502040204020203" pitchFamily="34" charset="0"/>
          <a:ea typeface="+mn-ea"/>
          <a:cs typeface="Segoe UI" panose="020B0502040204020203" pitchFamily="34" charset="0"/>
        </a:defRPr>
      </a:lvl1pPr>
      <a:lvl2pPr marL="736600" indent="-279400" algn="l" defTabSz="914400" rtl="0" eaLnBrk="1" latinLnBrk="0" hangingPunct="1">
        <a:lnSpc>
          <a:spcPct val="90000"/>
        </a:lnSpc>
        <a:spcBef>
          <a:spcPts val="500"/>
        </a:spcBef>
        <a:buClr>
          <a:srgbClr val="E38526"/>
        </a:buClr>
        <a:buFont typeface="Courier New" panose="02070309020205020404" pitchFamily="49" charset="0"/>
        <a:buChar char="o"/>
        <a:defRPr sz="2800" kern="1200">
          <a:solidFill>
            <a:schemeClr val="accent1">
              <a:lumMod val="50000"/>
            </a:schemeClr>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Clr>
          <a:srgbClr val="E38526"/>
        </a:buClr>
        <a:buFont typeface="Wingdings" panose="05000000000000000000" pitchFamily="2" charset="2"/>
        <a:buChar char="§"/>
        <a:defRPr sz="2400" kern="1200">
          <a:solidFill>
            <a:schemeClr val="accent1">
              <a:lumMod val="50000"/>
            </a:schemeClr>
          </a:solidFill>
          <a:latin typeface="Segoe UI" panose="020B0502040204020203" pitchFamily="34" charset="0"/>
          <a:ea typeface="+mn-ea"/>
          <a:cs typeface="Segoe UI" panose="020B0502040204020203" pitchFamily="34" charset="0"/>
        </a:defRPr>
      </a:lvl3pPr>
      <a:lvl4pPr marL="1651000" indent="-279400" algn="l" defTabSz="914400" rtl="0" eaLnBrk="1" latinLnBrk="0" hangingPunct="1">
        <a:lnSpc>
          <a:spcPct val="90000"/>
        </a:lnSpc>
        <a:spcBef>
          <a:spcPts val="500"/>
        </a:spcBef>
        <a:buClr>
          <a:srgbClr val="E38526"/>
        </a:buClr>
        <a:buFont typeface="Wingdings" panose="05000000000000000000" pitchFamily="2" charset="2"/>
        <a:buChar char="Ø"/>
        <a:defRPr sz="2000" kern="1200">
          <a:solidFill>
            <a:schemeClr val="accent1">
              <a:lumMod val="50000"/>
            </a:schemeClr>
          </a:solidFill>
          <a:latin typeface="Segoe UI" panose="020B0502040204020203" pitchFamily="34" charset="0"/>
          <a:ea typeface="+mn-ea"/>
          <a:cs typeface="Segoe UI" panose="020B0502040204020203" pitchFamily="34" charset="0"/>
        </a:defRPr>
      </a:lvl4pPr>
      <a:lvl5pPr marL="2116138" indent="-287338" algn="l" defTabSz="914400" rtl="0" eaLnBrk="1" latinLnBrk="0" hangingPunct="1">
        <a:lnSpc>
          <a:spcPct val="90000"/>
        </a:lnSpc>
        <a:spcBef>
          <a:spcPts val="500"/>
        </a:spcBef>
        <a:buClr>
          <a:srgbClr val="E38526"/>
        </a:buClr>
        <a:buFont typeface="Wingdings" panose="05000000000000000000" pitchFamily="2" charset="2"/>
        <a:buChar char="v"/>
        <a:defRPr sz="2000" kern="1200">
          <a:solidFill>
            <a:schemeClr val="accent1">
              <a:lumMod val="50000"/>
            </a:schemeClr>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www.hiset.ets.org/"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hyperlink" Target="http://www.ged.com/"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hyperlink" Target="https://hiset.ets.org/requirements/hiset-account" TargetMode="External"/><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hyperlink" Target="http://www.ged.com/"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hyperlink" Target="https://www.gedtestingservice.com/uploads/files/652b969a13a0126c909facc5aa166363.pdf" TargetMode="External"/><Relationship Id="rId2" Type="http://schemas.openxmlformats.org/officeDocument/2006/relationships/hyperlink" Target="https://hiset.ets.org/s/pdf/2015-wested-study.pdf" TargetMode="External"/><Relationship Id="rId1" Type="http://schemas.openxmlformats.org/officeDocument/2006/relationships/slideLayout" Target="../slideLayouts/slideLayout5.xml"/><Relationship Id="rId4" Type="http://schemas.openxmlformats.org/officeDocument/2006/relationships/hyperlink" Target="https://hiset.ets.org/s/pdf/2019_taag.pdf"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hyperlink" Target="https://hiset.ets.org/s/pdf/sample_questions.pdf" TargetMode="External"/><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hyperlink" Target="https://ged.com/about_test/test_subjects/" TargetMode="Externa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hyperlink" Target="https://hiset.ets.org/s/pdf/sample_comprehensive_report.pdf" TargetMode="External"/><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hyperlink" Target="https://gedtestingservice.com/educators/scorereport" TargetMode="External"/><Relationship Id="rId4" Type="http://schemas.openxmlformats.org/officeDocument/2006/relationships/hyperlink" Target="https://hiset.ets.org/s/pdf/individual_test_report.pdf"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www.diplomasender.com/" TargetMode="External"/><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hyperlink" Target="https://hiset.ets.org/s/pdf/sample_college_career_opportunities_report.pdf" TargetMode="External"/><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6.xml"/><Relationship Id="rId1" Type="http://schemas.openxmlformats.org/officeDocument/2006/relationships/slideLayout" Target="../slideLayouts/slideLayout1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hyperlink" Target="http://www.doe.mass.edu/hse/" TargetMode="External"/><Relationship Id="rId2" Type="http://schemas.openxmlformats.org/officeDocument/2006/relationships/hyperlink" Target="https://vimeo.com/251570555" TargetMode="Externa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ltLang="zh-CN" dirty="0" smtClean="0">
                <a:latin typeface="Segoe SemiBold" panose="020B0703040204020203" pitchFamily="34" charset="0"/>
                <a:cs typeface="Segoe SemiBold" panose="020B0703040204020203" pitchFamily="34" charset="0"/>
              </a:rPr>
              <a:t>Pushing your HSE Students to the College &amp; Career Ready Threshold </a:t>
            </a:r>
            <a:endParaRPr lang="en-US" dirty="0"/>
          </a:p>
        </p:txBody>
      </p:sp>
      <p:sp>
        <p:nvSpPr>
          <p:cNvPr id="3" name="Subtitle 2"/>
          <p:cNvSpPr>
            <a:spLocks noGrp="1"/>
          </p:cNvSpPr>
          <p:nvPr>
            <p:ph type="subTitle" idx="1"/>
          </p:nvPr>
        </p:nvSpPr>
        <p:spPr/>
        <p:txBody>
          <a:bodyPr/>
          <a:lstStyle/>
          <a:p>
            <a:r>
              <a:rPr lang="en-US" altLang="zh-CN" dirty="0" smtClean="0"/>
              <a:t>Michael Farma </a:t>
            </a:r>
            <a:r>
              <a:rPr lang="en-US" altLang="zh-CN" sz="1600" dirty="0" smtClean="0"/>
              <a:t>HSE Specialist Mass DESE </a:t>
            </a:r>
          </a:p>
          <a:p>
            <a:r>
              <a:rPr lang="en-US" altLang="zh-CN" dirty="0" smtClean="0"/>
              <a:t>First Literacy – Sept 28, 2018</a:t>
            </a:r>
            <a:endParaRPr lang="zh-CN" altLang="en-US"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F27229C-EC7B-4063-A33B-28A5E87E32ED}" type="slidenum">
              <a:rPr lang="zh-CN" altLang="en-US" smtClean="0"/>
              <a:pPr/>
              <a:t>10</a:t>
            </a:fld>
            <a:endParaRPr lang="zh-CN" altLang="en-US" dirty="0"/>
          </a:p>
        </p:txBody>
      </p:sp>
      <p:sp>
        <p:nvSpPr>
          <p:cNvPr id="7" name="Content Placeholder 6"/>
          <p:cNvSpPr>
            <a:spLocks noGrp="1"/>
          </p:cNvSpPr>
          <p:nvPr>
            <p:ph idx="13"/>
          </p:nvPr>
        </p:nvSpPr>
        <p:spPr/>
        <p:txBody>
          <a:bodyPr/>
          <a:lstStyle/>
          <a:p>
            <a:r>
              <a:rPr lang="fr-FR" dirty="0"/>
              <a:t>Science (80 minutes) 50 Multiple-</a:t>
            </a:r>
            <a:r>
              <a:rPr lang="fr-FR" dirty="0" err="1"/>
              <a:t>choice</a:t>
            </a:r>
            <a:r>
              <a:rPr lang="fr-FR" dirty="0"/>
              <a:t> questions.</a:t>
            </a:r>
          </a:p>
          <a:p>
            <a:r>
              <a:rPr lang="en-US" dirty="0"/>
              <a:t>Calculator: TI-30XS scientific calculator. </a:t>
            </a:r>
          </a:p>
          <a:p>
            <a:endParaRPr lang="en-US" dirty="0"/>
          </a:p>
        </p:txBody>
      </p:sp>
      <p:sp>
        <p:nvSpPr>
          <p:cNvPr id="8" name="Content Placeholder 7"/>
          <p:cNvSpPr>
            <a:spLocks noGrp="1"/>
          </p:cNvSpPr>
          <p:nvPr>
            <p:ph idx="4294967295"/>
          </p:nvPr>
        </p:nvSpPr>
        <p:spPr>
          <a:xfrm>
            <a:off x="6313714" y="2189408"/>
            <a:ext cx="5452057" cy="3799266"/>
          </a:xfrm>
        </p:spPr>
        <p:txBody>
          <a:bodyPr/>
          <a:lstStyle/>
          <a:p>
            <a:r>
              <a:rPr lang="en-US" dirty="0"/>
              <a:t>Science (90 minutes)</a:t>
            </a:r>
            <a:br>
              <a:rPr lang="en-US" dirty="0"/>
            </a:br>
            <a:r>
              <a:rPr lang="en-US" dirty="0"/>
              <a:t>(34 Questions) Possible Item Types: </a:t>
            </a:r>
          </a:p>
          <a:p>
            <a:pPr lvl="1"/>
            <a:r>
              <a:rPr lang="fr-FR" sz="2000" dirty="0"/>
              <a:t>Multiple-</a:t>
            </a:r>
            <a:r>
              <a:rPr lang="fr-FR" sz="2000" dirty="0" err="1"/>
              <a:t>choice</a:t>
            </a:r>
            <a:r>
              <a:rPr lang="fr-FR" sz="2000" dirty="0"/>
              <a:t> </a:t>
            </a:r>
            <a:endParaRPr lang="fr-FR" sz="2000" dirty="0" smtClean="0"/>
          </a:p>
          <a:p>
            <a:pPr lvl="1"/>
            <a:r>
              <a:rPr lang="en-US" sz="2000" dirty="0" smtClean="0"/>
              <a:t>Short </a:t>
            </a:r>
            <a:r>
              <a:rPr lang="en-US" sz="2000" dirty="0"/>
              <a:t>answer</a:t>
            </a:r>
          </a:p>
          <a:p>
            <a:pPr lvl="1"/>
            <a:r>
              <a:rPr lang="en-US" sz="2000" dirty="0"/>
              <a:t>Drag-and-drop</a:t>
            </a:r>
          </a:p>
          <a:p>
            <a:pPr lvl="1"/>
            <a:r>
              <a:rPr lang="en-US" sz="2000" dirty="0"/>
              <a:t>Hot spot</a:t>
            </a:r>
          </a:p>
          <a:p>
            <a:pPr lvl="1"/>
            <a:r>
              <a:rPr lang="en-US" sz="2000" dirty="0"/>
              <a:t>Fill in the blank. </a:t>
            </a:r>
          </a:p>
          <a:p>
            <a:r>
              <a:rPr lang="en-US" dirty="0"/>
              <a:t>Calculator: TI-30XS scientific calculator.  </a:t>
            </a:r>
          </a:p>
          <a:p>
            <a:endParaRPr lang="en-US" dirty="0"/>
          </a:p>
        </p:txBody>
      </p:sp>
      <p:sp>
        <p:nvSpPr>
          <p:cNvPr id="6" name="Text Placeholder 5"/>
          <p:cNvSpPr>
            <a:spLocks noGrp="1"/>
          </p:cNvSpPr>
          <p:nvPr>
            <p:ph type="body" idx="1"/>
          </p:nvPr>
        </p:nvSpPr>
        <p:spPr/>
        <p:txBody>
          <a:bodyPr/>
          <a:lstStyle/>
          <a:p>
            <a:r>
              <a:rPr lang="en-US" dirty="0" err="1"/>
              <a:t>HiSET</a:t>
            </a:r>
            <a:endParaRPr lang="en-US" dirty="0"/>
          </a:p>
        </p:txBody>
      </p:sp>
      <p:sp>
        <p:nvSpPr>
          <p:cNvPr id="9" name="Text Placeholder 8"/>
          <p:cNvSpPr>
            <a:spLocks noGrp="1"/>
          </p:cNvSpPr>
          <p:nvPr>
            <p:ph type="body" idx="15"/>
          </p:nvPr>
        </p:nvSpPr>
        <p:spPr/>
        <p:txBody>
          <a:bodyPr/>
          <a:lstStyle/>
          <a:p>
            <a:endParaRPr lang="en-US" dirty="0" smtClean="0"/>
          </a:p>
          <a:p>
            <a:r>
              <a:rPr lang="en-US" dirty="0" smtClean="0"/>
              <a:t>GED </a:t>
            </a:r>
            <a:endParaRPr lang="en-US" dirty="0"/>
          </a:p>
          <a:p>
            <a:endParaRPr lang="en-US" dirty="0"/>
          </a:p>
        </p:txBody>
      </p:sp>
      <p:sp>
        <p:nvSpPr>
          <p:cNvPr id="5" name="Title 4"/>
          <p:cNvSpPr>
            <a:spLocks noGrp="1"/>
          </p:cNvSpPr>
          <p:nvPr>
            <p:ph type="title"/>
          </p:nvPr>
        </p:nvSpPr>
        <p:spPr/>
        <p:txBody>
          <a:bodyPr/>
          <a:lstStyle/>
          <a:p>
            <a:r>
              <a:rPr lang="en-US" dirty="0"/>
              <a:t>Which Test Should My Student Take? </a:t>
            </a:r>
          </a:p>
        </p:txBody>
      </p:sp>
    </p:spTree>
    <p:extLst>
      <p:ext uri="{BB962C8B-B14F-4D97-AF65-F5344CB8AC3E}">
        <p14:creationId xmlns:p14="http://schemas.microsoft.com/office/powerpoint/2010/main" val="7834880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F27229C-EC7B-4063-A33B-28A5E87E32ED}" type="slidenum">
              <a:rPr lang="zh-CN" altLang="en-US" smtClean="0"/>
              <a:pPr/>
              <a:t>11</a:t>
            </a:fld>
            <a:endParaRPr lang="zh-CN" altLang="en-US" dirty="0"/>
          </a:p>
        </p:txBody>
      </p:sp>
      <p:sp>
        <p:nvSpPr>
          <p:cNvPr id="7" name="Content Placeholder 6"/>
          <p:cNvSpPr>
            <a:spLocks noGrp="1"/>
          </p:cNvSpPr>
          <p:nvPr>
            <p:ph idx="13"/>
          </p:nvPr>
        </p:nvSpPr>
        <p:spPr/>
        <p:txBody>
          <a:bodyPr/>
          <a:lstStyle/>
          <a:p>
            <a:r>
              <a:rPr lang="en-US" dirty="0"/>
              <a:t>Scoring:</a:t>
            </a:r>
            <a:br>
              <a:rPr lang="en-US" dirty="0"/>
            </a:br>
            <a:r>
              <a:rPr lang="en-US" dirty="0" smtClean="0"/>
              <a:t>Scaled-score </a:t>
            </a:r>
            <a:r>
              <a:rPr lang="en-US" dirty="0"/>
              <a:t>range per subtest: </a:t>
            </a:r>
            <a:r>
              <a:rPr lang="en-US" dirty="0" smtClean="0"/>
              <a:t>0-20.</a:t>
            </a:r>
            <a:r>
              <a:rPr lang="en-US" dirty="0"/>
              <a:t/>
            </a:r>
            <a:br>
              <a:rPr lang="en-US" dirty="0"/>
            </a:br>
            <a:r>
              <a:rPr lang="en-US" dirty="0"/>
              <a:t>To pass: no subtest score lower than 8 and a battery total of 45 or </a:t>
            </a:r>
            <a:r>
              <a:rPr lang="en-US" dirty="0" smtClean="0"/>
              <a:t>above.</a:t>
            </a:r>
            <a:endParaRPr lang="en-US" dirty="0"/>
          </a:p>
          <a:p>
            <a:r>
              <a:rPr lang="en-US" dirty="0"/>
              <a:t>Human scored </a:t>
            </a:r>
            <a:r>
              <a:rPr lang="en-US" dirty="0" smtClean="0"/>
              <a:t>essay.</a:t>
            </a:r>
            <a:r>
              <a:rPr lang="en-US" dirty="0"/>
              <a:t>	</a:t>
            </a:r>
          </a:p>
          <a:p>
            <a:endParaRPr lang="en-US" dirty="0"/>
          </a:p>
          <a:p>
            <a:endParaRPr lang="en-US" dirty="0"/>
          </a:p>
        </p:txBody>
      </p:sp>
      <p:sp>
        <p:nvSpPr>
          <p:cNvPr id="8" name="Content Placeholder 7"/>
          <p:cNvSpPr>
            <a:spLocks noGrp="1"/>
          </p:cNvSpPr>
          <p:nvPr>
            <p:ph idx="4294967295"/>
          </p:nvPr>
        </p:nvSpPr>
        <p:spPr>
          <a:xfrm>
            <a:off x="6313714" y="2189408"/>
            <a:ext cx="5452057" cy="3799266"/>
          </a:xfrm>
        </p:spPr>
        <p:txBody>
          <a:bodyPr/>
          <a:lstStyle/>
          <a:p>
            <a:r>
              <a:rPr lang="en-US" dirty="0"/>
              <a:t>Scoring:</a:t>
            </a:r>
            <a:br>
              <a:rPr lang="en-US" dirty="0"/>
            </a:br>
            <a:r>
              <a:rPr lang="en-US" dirty="0" smtClean="0"/>
              <a:t>Scaled-score </a:t>
            </a:r>
            <a:r>
              <a:rPr lang="en-US" dirty="0"/>
              <a:t>range per module: </a:t>
            </a:r>
            <a:r>
              <a:rPr lang="en-US" dirty="0" smtClean="0"/>
              <a:t>100-200.</a:t>
            </a:r>
            <a:r>
              <a:rPr lang="en-US" dirty="0"/>
              <a:t/>
            </a:r>
            <a:br>
              <a:rPr lang="en-US" dirty="0"/>
            </a:br>
            <a:r>
              <a:rPr lang="en-US" dirty="0"/>
              <a:t>To pass: a score on each module of 145 or </a:t>
            </a:r>
            <a:r>
              <a:rPr lang="en-US" dirty="0" smtClean="0"/>
              <a:t>above.</a:t>
            </a:r>
            <a:endParaRPr lang="en-US" dirty="0"/>
          </a:p>
          <a:p>
            <a:r>
              <a:rPr lang="en-US" i="1" dirty="0"/>
              <a:t>“Automated” </a:t>
            </a:r>
            <a:r>
              <a:rPr lang="en-US" dirty="0"/>
              <a:t>scored short answers and </a:t>
            </a:r>
            <a:r>
              <a:rPr lang="en-US" dirty="0" smtClean="0"/>
              <a:t>essays. </a:t>
            </a:r>
            <a:endParaRPr lang="en-US" dirty="0"/>
          </a:p>
          <a:p>
            <a:endParaRPr lang="en-US" dirty="0"/>
          </a:p>
        </p:txBody>
      </p:sp>
      <p:sp>
        <p:nvSpPr>
          <p:cNvPr id="6" name="Text Placeholder 5"/>
          <p:cNvSpPr>
            <a:spLocks noGrp="1"/>
          </p:cNvSpPr>
          <p:nvPr>
            <p:ph type="body" idx="1"/>
          </p:nvPr>
        </p:nvSpPr>
        <p:spPr/>
        <p:txBody>
          <a:bodyPr/>
          <a:lstStyle/>
          <a:p>
            <a:r>
              <a:rPr lang="en-US" dirty="0" err="1"/>
              <a:t>HiSET</a:t>
            </a:r>
            <a:endParaRPr lang="en-US" dirty="0"/>
          </a:p>
        </p:txBody>
      </p:sp>
      <p:sp>
        <p:nvSpPr>
          <p:cNvPr id="9" name="Text Placeholder 8"/>
          <p:cNvSpPr>
            <a:spLocks noGrp="1"/>
          </p:cNvSpPr>
          <p:nvPr>
            <p:ph type="body" idx="15"/>
          </p:nvPr>
        </p:nvSpPr>
        <p:spPr/>
        <p:txBody>
          <a:bodyPr/>
          <a:lstStyle/>
          <a:p>
            <a:endParaRPr lang="en-US" dirty="0" smtClean="0"/>
          </a:p>
          <a:p>
            <a:r>
              <a:rPr lang="en-US" dirty="0" smtClean="0"/>
              <a:t>GED </a:t>
            </a:r>
            <a:endParaRPr lang="en-US" dirty="0"/>
          </a:p>
          <a:p>
            <a:endParaRPr lang="en-US" dirty="0"/>
          </a:p>
        </p:txBody>
      </p:sp>
      <p:sp>
        <p:nvSpPr>
          <p:cNvPr id="5" name="Title 4"/>
          <p:cNvSpPr>
            <a:spLocks noGrp="1"/>
          </p:cNvSpPr>
          <p:nvPr>
            <p:ph type="title"/>
          </p:nvPr>
        </p:nvSpPr>
        <p:spPr/>
        <p:txBody>
          <a:bodyPr/>
          <a:lstStyle/>
          <a:p>
            <a:r>
              <a:rPr lang="en-US" dirty="0"/>
              <a:t>Which Test Should My Student Take? </a:t>
            </a:r>
          </a:p>
        </p:txBody>
      </p:sp>
    </p:spTree>
    <p:extLst>
      <p:ext uri="{BB962C8B-B14F-4D97-AF65-F5344CB8AC3E}">
        <p14:creationId xmlns:p14="http://schemas.microsoft.com/office/powerpoint/2010/main" val="5371196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Which Test Should My Student Take? </a:t>
            </a:r>
          </a:p>
        </p:txBody>
      </p:sp>
      <p:sp>
        <p:nvSpPr>
          <p:cNvPr id="3" name="Content Placeholder 2"/>
          <p:cNvSpPr>
            <a:spLocks noGrp="1"/>
          </p:cNvSpPr>
          <p:nvPr>
            <p:ph idx="1"/>
          </p:nvPr>
        </p:nvSpPr>
        <p:spPr/>
        <p:txBody>
          <a:bodyPr/>
          <a:lstStyle/>
          <a:p>
            <a:r>
              <a:rPr lang="en-US" dirty="0"/>
              <a:t>What assessment style suits you best. </a:t>
            </a:r>
            <a:endParaRPr lang="en-US" dirty="0" smtClean="0"/>
          </a:p>
          <a:p>
            <a:pPr lvl="1"/>
            <a:r>
              <a:rPr lang="en-US" dirty="0"/>
              <a:t>If you use the CCRSAE to develop your Scope &amp; </a:t>
            </a:r>
            <a:r>
              <a:rPr lang="en-US" dirty="0" smtClean="0"/>
              <a:t>Sequences </a:t>
            </a:r>
            <a:r>
              <a:rPr lang="en-US" dirty="0"/>
              <a:t>your student will be ready for either. </a:t>
            </a:r>
            <a:endParaRPr lang="en-US" dirty="0" smtClean="0"/>
          </a:p>
          <a:p>
            <a:pPr lvl="2"/>
            <a:r>
              <a:rPr lang="en-US" dirty="0" smtClean="0"/>
              <a:t>“However </a:t>
            </a:r>
            <a:r>
              <a:rPr lang="en-US" dirty="0"/>
              <a:t>genuine the concerns about setting the bar higher for college and career readiness, a willingness to act on what educators and employers have clearly identified as </a:t>
            </a:r>
            <a:r>
              <a:rPr lang="en-US" b="1" i="1" u="sng" dirty="0"/>
              <a:t>nonnegotiable knowledge and skills </a:t>
            </a:r>
            <a:r>
              <a:rPr lang="en-US" dirty="0"/>
              <a:t>is essential to enabling adult learners to meet the real-world demands of postsecondary training and employment</a:t>
            </a:r>
            <a:r>
              <a:rPr lang="en-US" dirty="0" smtClean="0"/>
              <a:t>.”</a:t>
            </a:r>
            <a:r>
              <a:rPr lang="en-US" dirty="0"/>
              <a:t> </a:t>
            </a:r>
            <a:r>
              <a:rPr lang="en-US" sz="1000" dirty="0"/>
              <a:t>(CCRSAE/CCR Standards Adult Ed)  </a:t>
            </a:r>
          </a:p>
          <a:p>
            <a:pPr lvl="1"/>
            <a:r>
              <a:rPr lang="en-US" dirty="0" smtClean="0"/>
              <a:t>Take </a:t>
            </a:r>
            <a:r>
              <a:rPr lang="en-US" dirty="0"/>
              <a:t>both practice </a:t>
            </a:r>
            <a:r>
              <a:rPr lang="en-US" dirty="0" smtClean="0"/>
              <a:t>tests.</a:t>
            </a:r>
            <a:endParaRPr lang="en-US" dirty="0"/>
          </a:p>
          <a:p>
            <a:pPr lvl="1"/>
            <a:r>
              <a:rPr lang="en-US" dirty="0"/>
              <a:t>Determine not on which assessment you scored higher but with which did you feel most comfortable ? </a:t>
            </a:r>
            <a:endParaRPr lang="en-US" dirty="0" smtClean="0"/>
          </a:p>
          <a:p>
            <a:endParaRPr lang="en-US" dirty="0"/>
          </a:p>
        </p:txBody>
      </p:sp>
      <p:sp>
        <p:nvSpPr>
          <p:cNvPr id="4" name="Slide Number Placeholder 3"/>
          <p:cNvSpPr>
            <a:spLocks noGrp="1"/>
          </p:cNvSpPr>
          <p:nvPr>
            <p:ph type="sldNum" sz="quarter" idx="12"/>
          </p:nvPr>
        </p:nvSpPr>
        <p:spPr/>
        <p:txBody>
          <a:bodyPr/>
          <a:lstStyle/>
          <a:p>
            <a:fld id="{FF27229C-EC7B-4063-A33B-28A5E87E32ED}" type="slidenum">
              <a:rPr lang="zh-CN" altLang="en-US" smtClean="0"/>
              <a:pPr/>
              <a:t>12</a:t>
            </a:fld>
            <a:endParaRPr lang="zh-CN" altLang="en-US" dirty="0"/>
          </a:p>
        </p:txBody>
      </p:sp>
    </p:spTree>
    <p:extLst>
      <p:ext uri="{BB962C8B-B14F-4D97-AF65-F5344CB8AC3E}">
        <p14:creationId xmlns:p14="http://schemas.microsoft.com/office/powerpoint/2010/main" val="7722830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4897" y="2419143"/>
            <a:ext cx="1349295" cy="1015663"/>
          </a:xfrm>
          <a:prstGeom prst="rect">
            <a:avLst/>
          </a:prstGeom>
        </p:spPr>
        <p:txBody>
          <a:bodyPr wrap="square">
            <a:spAutoFit/>
          </a:bodyPr>
          <a:lstStyle/>
          <a:p>
            <a:r>
              <a:rPr lang="en-US" altLang="zh-CN" sz="6000" dirty="0" smtClean="0">
                <a:solidFill>
                  <a:schemeClr val="bg1"/>
                </a:solidFill>
                <a:latin typeface="Segoe SemiBold" panose="020B0703040204020203" pitchFamily="34" charset="0"/>
                <a:cs typeface="Segoe SemiBold" panose="020B0703040204020203" pitchFamily="34" charset="0"/>
              </a:rPr>
              <a:t>03</a:t>
            </a:r>
            <a:endParaRPr lang="zh-CN" altLang="en-US" sz="6000" dirty="0">
              <a:solidFill>
                <a:schemeClr val="bg1"/>
              </a:solidFill>
              <a:latin typeface="Segoe SemiBold" panose="020B0703040204020203" pitchFamily="34" charset="0"/>
              <a:cs typeface="Segoe SemiBold" panose="020B0703040204020203" pitchFamily="34" charset="0"/>
            </a:endParaRPr>
          </a:p>
        </p:txBody>
      </p:sp>
      <p:sp>
        <p:nvSpPr>
          <p:cNvPr id="3" name="Rectangle 2"/>
          <p:cNvSpPr/>
          <p:nvPr/>
        </p:nvSpPr>
        <p:spPr>
          <a:xfrm>
            <a:off x="2308302" y="2542478"/>
            <a:ext cx="7029662" cy="1323439"/>
          </a:xfrm>
          <a:prstGeom prst="rect">
            <a:avLst/>
          </a:prstGeom>
        </p:spPr>
        <p:txBody>
          <a:bodyPr wrap="square">
            <a:spAutoFit/>
          </a:bodyPr>
          <a:lstStyle/>
          <a:p>
            <a:r>
              <a:rPr lang="en-US" altLang="zh-CN" sz="4000" dirty="0" smtClean="0">
                <a:solidFill>
                  <a:schemeClr val="accent1">
                    <a:lumMod val="50000"/>
                  </a:schemeClr>
                </a:solidFill>
              </a:rPr>
              <a:t>Registration and Admission </a:t>
            </a:r>
          </a:p>
          <a:p>
            <a:endParaRPr lang="zh-CN" altLang="en-US" sz="4000" dirty="0">
              <a:solidFill>
                <a:schemeClr val="accent1">
                  <a:lumMod val="50000"/>
                </a:schemeClr>
              </a:solidFill>
            </a:endParaRPr>
          </a:p>
        </p:txBody>
      </p:sp>
    </p:spTree>
    <p:extLst>
      <p:ext uri="{BB962C8B-B14F-4D97-AF65-F5344CB8AC3E}">
        <p14:creationId xmlns:p14="http://schemas.microsoft.com/office/powerpoint/2010/main" val="28952318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Registration and Admission </a:t>
            </a:r>
            <a:endParaRPr lang="en-US" dirty="0"/>
          </a:p>
        </p:txBody>
      </p:sp>
      <p:sp>
        <p:nvSpPr>
          <p:cNvPr id="3" name="Content Placeholder 2"/>
          <p:cNvSpPr>
            <a:spLocks noGrp="1"/>
          </p:cNvSpPr>
          <p:nvPr>
            <p:ph idx="1"/>
          </p:nvPr>
        </p:nvSpPr>
        <p:spPr/>
        <p:txBody>
          <a:bodyPr/>
          <a:lstStyle/>
          <a:p>
            <a:pPr lvl="2"/>
            <a:r>
              <a:rPr lang="en-US" sz="4400" dirty="0" smtClean="0">
                <a:hlinkClick r:id="rId3"/>
              </a:rPr>
              <a:t>www.hiset.ets.org</a:t>
            </a:r>
            <a:r>
              <a:rPr lang="en-US" sz="4400" dirty="0" smtClean="0"/>
              <a:t> </a:t>
            </a:r>
          </a:p>
          <a:p>
            <a:pPr lvl="2"/>
            <a:endParaRPr lang="en-US" sz="4400" dirty="0"/>
          </a:p>
          <a:p>
            <a:pPr lvl="2"/>
            <a:r>
              <a:rPr lang="en-US" sz="4400" dirty="0">
                <a:hlinkClick r:id="rId4"/>
              </a:rPr>
              <a:t>www.GED.Com</a:t>
            </a:r>
            <a:r>
              <a:rPr lang="en-US" sz="4400" dirty="0"/>
              <a:t> </a:t>
            </a:r>
          </a:p>
          <a:p>
            <a:pPr lvl="2"/>
            <a:endParaRPr lang="en-US" sz="4400" dirty="0"/>
          </a:p>
          <a:p>
            <a:pPr lvl="2"/>
            <a:r>
              <a:rPr lang="en-US" sz="4400" dirty="0"/>
              <a:t>Follow the links for </a:t>
            </a:r>
            <a:r>
              <a:rPr lang="en-US" sz="4400" dirty="0" smtClean="0"/>
              <a:t>test takers. </a:t>
            </a:r>
            <a:endParaRPr lang="en-US" sz="4400" dirty="0"/>
          </a:p>
          <a:p>
            <a:endParaRPr lang="en-US" dirty="0"/>
          </a:p>
        </p:txBody>
      </p:sp>
      <p:sp>
        <p:nvSpPr>
          <p:cNvPr id="4" name="Slide Number Placeholder 3"/>
          <p:cNvSpPr>
            <a:spLocks noGrp="1"/>
          </p:cNvSpPr>
          <p:nvPr>
            <p:ph type="sldNum" sz="quarter" idx="12"/>
          </p:nvPr>
        </p:nvSpPr>
        <p:spPr/>
        <p:txBody>
          <a:bodyPr/>
          <a:lstStyle/>
          <a:p>
            <a:fld id="{FF27229C-EC7B-4063-A33B-28A5E87E32ED}" type="slidenum">
              <a:rPr lang="zh-CN" altLang="en-US" smtClean="0"/>
              <a:pPr/>
              <a:t>14</a:t>
            </a:fld>
            <a:endParaRPr lang="zh-CN" altLang="en-US" dirty="0"/>
          </a:p>
        </p:txBody>
      </p:sp>
    </p:spTree>
    <p:extLst>
      <p:ext uri="{BB962C8B-B14F-4D97-AF65-F5344CB8AC3E}">
        <p14:creationId xmlns:p14="http://schemas.microsoft.com/office/powerpoint/2010/main" val="28844033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Registration and Admission </a:t>
            </a:r>
          </a:p>
        </p:txBody>
      </p:sp>
      <p:sp>
        <p:nvSpPr>
          <p:cNvPr id="3" name="Content Placeholder 2"/>
          <p:cNvSpPr>
            <a:spLocks noGrp="1"/>
          </p:cNvSpPr>
          <p:nvPr>
            <p:ph idx="1"/>
          </p:nvPr>
        </p:nvSpPr>
        <p:spPr/>
        <p:txBody>
          <a:bodyPr/>
          <a:lstStyle/>
          <a:p>
            <a:r>
              <a:rPr lang="en-US" dirty="0"/>
              <a:t>Massachusetts Requirements : </a:t>
            </a:r>
          </a:p>
          <a:p>
            <a:r>
              <a:rPr lang="en-US" dirty="0"/>
              <a:t>Age: You must be 18 years or older to be eligible to take the </a:t>
            </a:r>
            <a:r>
              <a:rPr lang="en-US" dirty="0" err="1"/>
              <a:t>HiSET</a:t>
            </a:r>
            <a:r>
              <a:rPr lang="en-US" dirty="0"/>
              <a:t> exam in Massachusetts with no qualifications. If you are 16 or 17, you can take the exam, but you will need a letter of withdrawal from your last school </a:t>
            </a:r>
            <a:r>
              <a:rPr lang="en-US" dirty="0" smtClean="0"/>
              <a:t>attended. </a:t>
            </a:r>
            <a:endParaRPr lang="en-US" dirty="0"/>
          </a:p>
          <a:p>
            <a:r>
              <a:rPr lang="en-US" dirty="0"/>
              <a:t>School Enrollment Status: You must NOT be enrolled in any secondary school program and must not have received a high school diploma or high school equivalency credential.</a:t>
            </a:r>
          </a:p>
          <a:p>
            <a:endParaRPr lang="en-US" dirty="0"/>
          </a:p>
        </p:txBody>
      </p:sp>
      <p:sp>
        <p:nvSpPr>
          <p:cNvPr id="4" name="Slide Number Placeholder 3"/>
          <p:cNvSpPr>
            <a:spLocks noGrp="1"/>
          </p:cNvSpPr>
          <p:nvPr>
            <p:ph type="sldNum" sz="quarter" idx="12"/>
          </p:nvPr>
        </p:nvSpPr>
        <p:spPr/>
        <p:txBody>
          <a:bodyPr/>
          <a:lstStyle/>
          <a:p>
            <a:fld id="{FF27229C-EC7B-4063-A33B-28A5E87E32ED}" type="slidenum">
              <a:rPr lang="zh-CN" altLang="en-US" smtClean="0"/>
              <a:pPr/>
              <a:t>15</a:t>
            </a:fld>
            <a:endParaRPr lang="zh-CN" altLang="en-US" dirty="0"/>
          </a:p>
        </p:txBody>
      </p:sp>
    </p:spTree>
    <p:extLst>
      <p:ext uri="{BB962C8B-B14F-4D97-AF65-F5344CB8AC3E}">
        <p14:creationId xmlns:p14="http://schemas.microsoft.com/office/powerpoint/2010/main" val="10576304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Registration and Admission </a:t>
            </a:r>
          </a:p>
        </p:txBody>
      </p:sp>
      <p:sp>
        <p:nvSpPr>
          <p:cNvPr id="3" name="Content Placeholder 2"/>
          <p:cNvSpPr>
            <a:spLocks noGrp="1"/>
          </p:cNvSpPr>
          <p:nvPr>
            <p:ph idx="1"/>
          </p:nvPr>
        </p:nvSpPr>
        <p:spPr/>
        <p:txBody>
          <a:bodyPr/>
          <a:lstStyle/>
          <a:p>
            <a:r>
              <a:rPr lang="en-US" sz="2800" dirty="0" smtClean="0"/>
              <a:t>View the requirements for taking the exam in Massachusetts to make sure you're eligible to take the exam.</a:t>
            </a:r>
          </a:p>
          <a:p>
            <a:r>
              <a:rPr lang="en-US" sz="2800" dirty="0" smtClean="0"/>
              <a:t>Set up your </a:t>
            </a:r>
            <a:r>
              <a:rPr lang="en-US" sz="2800" dirty="0" smtClean="0">
                <a:hlinkClick r:id="rId3"/>
              </a:rPr>
              <a:t>My </a:t>
            </a:r>
            <a:r>
              <a:rPr lang="en-US" sz="2800" dirty="0" err="1" smtClean="0">
                <a:hlinkClick r:id="rId3"/>
              </a:rPr>
              <a:t>HiSET</a:t>
            </a:r>
            <a:r>
              <a:rPr lang="en-US" sz="2800" dirty="0" smtClean="0">
                <a:hlinkClick r:id="rId3"/>
              </a:rPr>
              <a:t> Account</a:t>
            </a:r>
            <a:r>
              <a:rPr lang="en-US" sz="2800" dirty="0" smtClean="0"/>
              <a:t> or </a:t>
            </a:r>
            <a:r>
              <a:rPr lang="en-US" sz="2800" dirty="0" smtClean="0">
                <a:hlinkClick r:id="rId4"/>
              </a:rPr>
              <a:t>GED.com account </a:t>
            </a:r>
            <a:r>
              <a:rPr lang="en-US" sz="2800" dirty="0" smtClean="0"/>
              <a:t>.</a:t>
            </a:r>
          </a:p>
          <a:p>
            <a:r>
              <a:rPr lang="en-US" sz="2800" dirty="0"/>
              <a:t>Find a test center near you.</a:t>
            </a:r>
          </a:p>
          <a:p>
            <a:r>
              <a:rPr lang="en-US" sz="2800" dirty="0" smtClean="0"/>
              <a:t>Schedule your appointment.</a:t>
            </a:r>
          </a:p>
          <a:p>
            <a:r>
              <a:rPr lang="en-US" sz="2800" dirty="0" smtClean="0"/>
              <a:t>Schedule online through your </a:t>
            </a:r>
            <a:r>
              <a:rPr lang="en-US" sz="2800" dirty="0" err="1" smtClean="0"/>
              <a:t>HiSET</a:t>
            </a:r>
            <a:r>
              <a:rPr lang="en-US" sz="2800" dirty="0" smtClean="0"/>
              <a:t>/GED account </a:t>
            </a:r>
            <a:r>
              <a:rPr lang="en-US" sz="2800" b="1" dirty="0" smtClean="0"/>
              <a:t>(Massachusetts Requirement). </a:t>
            </a:r>
          </a:p>
          <a:p>
            <a:r>
              <a:rPr lang="en-US" sz="2800" dirty="0" smtClean="0"/>
              <a:t>Call ETS Customer Service at 1-855-MyHiSET (1-855-694-4738). *</a:t>
            </a:r>
          </a:p>
          <a:p>
            <a:r>
              <a:rPr lang="en-US" sz="2800" dirty="0" smtClean="0"/>
              <a:t>or GED Customer Service at 1-877-EXAM-GED (877-392-6433).</a:t>
            </a:r>
          </a:p>
          <a:p>
            <a:pPr marL="0" indent="0">
              <a:buNone/>
            </a:pPr>
            <a:r>
              <a:rPr lang="en-US" sz="1800" dirty="0" smtClean="0"/>
              <a:t>	</a:t>
            </a:r>
            <a:r>
              <a:rPr lang="en-US" sz="1800" b="1" dirty="0" smtClean="0"/>
              <a:t>* There will be a $10 surcharge for this effective Jan 1, 2019.</a:t>
            </a:r>
          </a:p>
          <a:p>
            <a:endParaRPr lang="en-US" sz="1800" dirty="0"/>
          </a:p>
        </p:txBody>
      </p:sp>
      <p:sp>
        <p:nvSpPr>
          <p:cNvPr id="4" name="Slide Number Placeholder 3"/>
          <p:cNvSpPr>
            <a:spLocks noGrp="1"/>
          </p:cNvSpPr>
          <p:nvPr>
            <p:ph type="sldNum" sz="quarter" idx="12"/>
          </p:nvPr>
        </p:nvSpPr>
        <p:spPr/>
        <p:txBody>
          <a:bodyPr/>
          <a:lstStyle/>
          <a:p>
            <a:fld id="{FF27229C-EC7B-4063-A33B-28A5E87E32ED}" type="slidenum">
              <a:rPr lang="zh-CN" altLang="en-US" smtClean="0"/>
              <a:pPr/>
              <a:t>16</a:t>
            </a:fld>
            <a:endParaRPr lang="zh-CN" altLang="en-US" dirty="0"/>
          </a:p>
        </p:txBody>
      </p:sp>
    </p:spTree>
    <p:extLst>
      <p:ext uri="{BB962C8B-B14F-4D97-AF65-F5344CB8AC3E}">
        <p14:creationId xmlns:p14="http://schemas.microsoft.com/office/powerpoint/2010/main" val="34501431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Registration and Admission </a:t>
            </a:r>
          </a:p>
        </p:txBody>
      </p:sp>
      <p:sp>
        <p:nvSpPr>
          <p:cNvPr id="3" name="Content Placeholder 2"/>
          <p:cNvSpPr>
            <a:spLocks noGrp="1"/>
          </p:cNvSpPr>
          <p:nvPr>
            <p:ph idx="1"/>
          </p:nvPr>
        </p:nvSpPr>
        <p:spPr/>
        <p:txBody>
          <a:bodyPr/>
          <a:lstStyle/>
          <a:p>
            <a:r>
              <a:rPr lang="en-US" sz="2800" dirty="0"/>
              <a:t>Residency: You must be a resident of Massachusetts, living at a Massachusetts address. You will be required to sign an eligibility form verifying your address. The eligibility form will be provided to you by the test center on your test day.</a:t>
            </a:r>
          </a:p>
          <a:p>
            <a:r>
              <a:rPr lang="en-US" sz="2800" dirty="0"/>
              <a:t>Test Preparation or Instruction: Massachusetts does not have any test preparation or instruction requirements to take the </a:t>
            </a:r>
            <a:r>
              <a:rPr lang="en-US" sz="2800" dirty="0" err="1"/>
              <a:t>HiSET</a:t>
            </a:r>
            <a:r>
              <a:rPr lang="en-US" sz="2800" dirty="0"/>
              <a:t> exam. However, instruction is encouraged before retesting</a:t>
            </a:r>
            <a:r>
              <a:rPr lang="en-US" sz="2800" dirty="0" smtClean="0"/>
              <a:t>.</a:t>
            </a:r>
          </a:p>
          <a:p>
            <a:r>
              <a:rPr lang="en-US" sz="2800" dirty="0"/>
              <a:t>Practice Test: Massachusetts does not require you to take practice tests prior to taking the </a:t>
            </a:r>
            <a:r>
              <a:rPr lang="en-US" sz="2800" dirty="0" err="1"/>
              <a:t>HiSET</a:t>
            </a:r>
            <a:r>
              <a:rPr lang="en-US" sz="2800" dirty="0"/>
              <a:t> exam.</a:t>
            </a:r>
          </a:p>
          <a:p>
            <a:endParaRPr lang="en-US" sz="2800" dirty="0"/>
          </a:p>
          <a:p>
            <a:endParaRPr lang="en-US" sz="2800" dirty="0"/>
          </a:p>
          <a:p>
            <a:endParaRPr lang="en-US" dirty="0"/>
          </a:p>
        </p:txBody>
      </p:sp>
      <p:sp>
        <p:nvSpPr>
          <p:cNvPr id="4" name="Slide Number Placeholder 3"/>
          <p:cNvSpPr>
            <a:spLocks noGrp="1"/>
          </p:cNvSpPr>
          <p:nvPr>
            <p:ph type="sldNum" sz="quarter" idx="12"/>
          </p:nvPr>
        </p:nvSpPr>
        <p:spPr/>
        <p:txBody>
          <a:bodyPr/>
          <a:lstStyle/>
          <a:p>
            <a:fld id="{FF27229C-EC7B-4063-A33B-28A5E87E32ED}" type="slidenum">
              <a:rPr lang="zh-CN" altLang="en-US" smtClean="0"/>
              <a:pPr/>
              <a:t>17</a:t>
            </a:fld>
            <a:endParaRPr lang="zh-CN" altLang="en-US" dirty="0"/>
          </a:p>
        </p:txBody>
      </p:sp>
    </p:spTree>
    <p:extLst>
      <p:ext uri="{BB962C8B-B14F-4D97-AF65-F5344CB8AC3E}">
        <p14:creationId xmlns:p14="http://schemas.microsoft.com/office/powerpoint/2010/main" val="19927055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F27229C-EC7B-4063-A33B-28A5E87E32ED}" type="slidenum">
              <a:rPr lang="zh-CN" altLang="en-US" smtClean="0"/>
              <a:pPr/>
              <a:t>18</a:t>
            </a:fld>
            <a:endParaRPr lang="zh-CN" altLang="en-US" dirty="0"/>
          </a:p>
        </p:txBody>
      </p:sp>
      <p:sp>
        <p:nvSpPr>
          <p:cNvPr id="7" name="Content Placeholder 6"/>
          <p:cNvSpPr>
            <a:spLocks noGrp="1"/>
          </p:cNvSpPr>
          <p:nvPr>
            <p:ph idx="13"/>
          </p:nvPr>
        </p:nvSpPr>
        <p:spPr/>
        <p:txBody>
          <a:bodyPr/>
          <a:lstStyle/>
          <a:p>
            <a:r>
              <a:rPr lang="en-US" sz="2000" dirty="0"/>
              <a:t>Fee Structure:</a:t>
            </a:r>
            <a:br>
              <a:rPr lang="en-US" sz="2000" dirty="0"/>
            </a:br>
            <a:r>
              <a:rPr lang="en-US" sz="2000" dirty="0"/>
              <a:t>$100/battery ($24 for the 1st subtest, $19 for the remaining 4 subtests in the initial battery</a:t>
            </a:r>
            <a:r>
              <a:rPr lang="en-US" sz="2000" dirty="0" smtClean="0"/>
              <a:t>).</a:t>
            </a:r>
            <a:r>
              <a:rPr lang="en-US" sz="2000" dirty="0"/>
              <a:t/>
            </a:r>
            <a:br>
              <a:rPr lang="en-US" sz="2000" dirty="0"/>
            </a:br>
            <a:r>
              <a:rPr lang="en-US" sz="2000" dirty="0"/>
              <a:t>$9/retest (up to two per </a:t>
            </a:r>
            <a:r>
              <a:rPr lang="en-US" sz="2000" dirty="0" smtClean="0"/>
              <a:t>subtests, </a:t>
            </a:r>
            <a:r>
              <a:rPr lang="en-US" sz="2000" dirty="0"/>
              <a:t>within one year of initial test</a:t>
            </a:r>
            <a:r>
              <a:rPr lang="en-US" sz="2000" dirty="0" smtClean="0"/>
              <a:t>).</a:t>
            </a:r>
            <a:r>
              <a:rPr lang="en-US" sz="2000" dirty="0"/>
              <a:t/>
            </a:r>
            <a:br>
              <a:rPr lang="en-US" sz="2000" dirty="0"/>
            </a:br>
            <a:r>
              <a:rPr lang="en-US" sz="2000" dirty="0"/>
              <a:t>$19/subtest (after one year from initial test</a:t>
            </a:r>
            <a:r>
              <a:rPr lang="en-US" sz="2000" dirty="0" smtClean="0"/>
              <a:t>).</a:t>
            </a:r>
            <a:r>
              <a:rPr lang="en-US" sz="2000" dirty="0"/>
              <a:t/>
            </a:r>
            <a:br>
              <a:rPr lang="en-US" sz="2000" dirty="0"/>
            </a:br>
            <a:r>
              <a:rPr lang="en-US" sz="2000" dirty="0"/>
              <a:t/>
            </a:r>
            <a:br>
              <a:rPr lang="en-US" sz="2000" dirty="0"/>
            </a:br>
            <a:r>
              <a:rPr lang="en-US" sz="2000" dirty="0"/>
              <a:t>Starting </a:t>
            </a:r>
            <a:r>
              <a:rPr lang="en-US" sz="2000" dirty="0" smtClean="0"/>
              <a:t>January 1, 2019:</a:t>
            </a:r>
            <a:r>
              <a:rPr lang="en-US" sz="2000" dirty="0"/>
              <a:t/>
            </a:r>
            <a:br>
              <a:rPr lang="en-US" sz="2000" dirty="0"/>
            </a:br>
            <a:r>
              <a:rPr lang="en-US" sz="2000" dirty="0"/>
              <a:t>$103.75/computer </a:t>
            </a:r>
            <a:r>
              <a:rPr lang="en-US" sz="2000" dirty="0" smtClean="0"/>
              <a:t>battery.</a:t>
            </a:r>
            <a:r>
              <a:rPr lang="en-US" sz="2000" dirty="0"/>
              <a:t/>
            </a:r>
            <a:br>
              <a:rPr lang="en-US" sz="2000" dirty="0"/>
            </a:br>
            <a:r>
              <a:rPr lang="en-US" sz="2000" dirty="0"/>
              <a:t>$125/paper </a:t>
            </a:r>
            <a:r>
              <a:rPr lang="en-US" sz="2000" dirty="0" smtClean="0"/>
              <a:t>battery.</a:t>
            </a:r>
            <a:r>
              <a:rPr lang="en-US" sz="2000" dirty="0"/>
              <a:t/>
            </a:r>
            <a:br>
              <a:rPr lang="en-US" sz="2000" dirty="0"/>
            </a:br>
            <a:r>
              <a:rPr lang="en-US" sz="2000" dirty="0"/>
              <a:t>(with a proportional increase in individual </a:t>
            </a:r>
            <a:r>
              <a:rPr lang="en-US" sz="2000" dirty="0" smtClean="0"/>
              <a:t>and subtest </a:t>
            </a:r>
            <a:r>
              <a:rPr lang="en-US" sz="2000" dirty="0"/>
              <a:t>fees</a:t>
            </a:r>
            <a:r>
              <a:rPr lang="en-US" sz="2000" dirty="0" smtClean="0"/>
              <a:t>).</a:t>
            </a:r>
            <a:endParaRPr lang="en-US" sz="2000" dirty="0"/>
          </a:p>
          <a:p>
            <a:endParaRPr lang="en-US" dirty="0"/>
          </a:p>
          <a:p>
            <a:endParaRPr lang="en-US" dirty="0"/>
          </a:p>
        </p:txBody>
      </p:sp>
      <p:sp>
        <p:nvSpPr>
          <p:cNvPr id="8" name="Content Placeholder 7"/>
          <p:cNvSpPr>
            <a:spLocks noGrp="1"/>
          </p:cNvSpPr>
          <p:nvPr>
            <p:ph idx="4294967295"/>
          </p:nvPr>
        </p:nvSpPr>
        <p:spPr>
          <a:xfrm>
            <a:off x="6313714" y="2189408"/>
            <a:ext cx="5452057" cy="3799266"/>
          </a:xfrm>
        </p:spPr>
        <p:txBody>
          <a:bodyPr/>
          <a:lstStyle/>
          <a:p>
            <a:r>
              <a:rPr lang="en-US" sz="2800" dirty="0"/>
              <a:t>Fee Structure:</a:t>
            </a:r>
            <a:br>
              <a:rPr lang="en-US" sz="2800" dirty="0"/>
            </a:br>
            <a:r>
              <a:rPr lang="en-US" sz="2800" dirty="0"/>
              <a:t>$125/battery ($31.25/module</a:t>
            </a:r>
            <a:r>
              <a:rPr lang="en-US" sz="2800" dirty="0" smtClean="0"/>
              <a:t>).</a:t>
            </a:r>
            <a:r>
              <a:rPr lang="en-US" sz="2800" dirty="0"/>
              <a:t/>
            </a:r>
            <a:br>
              <a:rPr lang="en-US" sz="2800" dirty="0"/>
            </a:br>
            <a:r>
              <a:rPr lang="en-US" sz="2800" dirty="0"/>
              <a:t>$10/retest (up to two per module, within one year of initial test</a:t>
            </a:r>
            <a:r>
              <a:rPr lang="en-US" sz="2800" dirty="0" smtClean="0"/>
              <a:t>).</a:t>
            </a:r>
            <a:r>
              <a:rPr lang="en-US" sz="2800" dirty="0"/>
              <a:t/>
            </a:r>
            <a:br>
              <a:rPr lang="en-US" sz="2800" dirty="0"/>
            </a:br>
            <a:r>
              <a:rPr lang="en-US" sz="2800" dirty="0"/>
              <a:t>$31.25/retest (after one year from initial test</a:t>
            </a:r>
            <a:r>
              <a:rPr lang="en-US" sz="2800" dirty="0" smtClean="0"/>
              <a:t>).</a:t>
            </a:r>
            <a:endParaRPr lang="en-US" sz="2800" dirty="0"/>
          </a:p>
          <a:p>
            <a:endParaRPr lang="en-US" dirty="0"/>
          </a:p>
        </p:txBody>
      </p:sp>
      <p:sp>
        <p:nvSpPr>
          <p:cNvPr id="6" name="Text Placeholder 5"/>
          <p:cNvSpPr>
            <a:spLocks noGrp="1"/>
          </p:cNvSpPr>
          <p:nvPr>
            <p:ph type="body" idx="1"/>
          </p:nvPr>
        </p:nvSpPr>
        <p:spPr/>
        <p:txBody>
          <a:bodyPr/>
          <a:lstStyle/>
          <a:p>
            <a:r>
              <a:rPr lang="en-US" dirty="0" err="1"/>
              <a:t>HiSET</a:t>
            </a:r>
            <a:endParaRPr lang="en-US" dirty="0"/>
          </a:p>
        </p:txBody>
      </p:sp>
      <p:sp>
        <p:nvSpPr>
          <p:cNvPr id="9" name="Text Placeholder 8"/>
          <p:cNvSpPr>
            <a:spLocks noGrp="1"/>
          </p:cNvSpPr>
          <p:nvPr>
            <p:ph type="body" idx="15"/>
          </p:nvPr>
        </p:nvSpPr>
        <p:spPr/>
        <p:txBody>
          <a:bodyPr/>
          <a:lstStyle/>
          <a:p>
            <a:endParaRPr lang="en-US" dirty="0" smtClean="0"/>
          </a:p>
          <a:p>
            <a:r>
              <a:rPr lang="en-US" dirty="0" smtClean="0"/>
              <a:t>GED </a:t>
            </a:r>
            <a:endParaRPr lang="en-US" dirty="0"/>
          </a:p>
          <a:p>
            <a:endParaRPr lang="en-US" dirty="0"/>
          </a:p>
        </p:txBody>
      </p:sp>
      <p:sp>
        <p:nvSpPr>
          <p:cNvPr id="5" name="Title 4"/>
          <p:cNvSpPr>
            <a:spLocks noGrp="1"/>
          </p:cNvSpPr>
          <p:nvPr>
            <p:ph type="title"/>
          </p:nvPr>
        </p:nvSpPr>
        <p:spPr/>
        <p:txBody>
          <a:bodyPr/>
          <a:lstStyle/>
          <a:p>
            <a:r>
              <a:rPr lang="en-US" dirty="0"/>
              <a:t>Registration and Admission </a:t>
            </a:r>
          </a:p>
        </p:txBody>
      </p:sp>
    </p:spTree>
    <p:extLst>
      <p:ext uri="{BB962C8B-B14F-4D97-AF65-F5344CB8AC3E}">
        <p14:creationId xmlns:p14="http://schemas.microsoft.com/office/powerpoint/2010/main" val="31305029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Registration and Admission </a:t>
            </a:r>
          </a:p>
        </p:txBody>
      </p:sp>
      <p:sp>
        <p:nvSpPr>
          <p:cNvPr id="3" name="Content Placeholder 2"/>
          <p:cNvSpPr>
            <a:spLocks noGrp="1"/>
          </p:cNvSpPr>
          <p:nvPr>
            <p:ph idx="1"/>
          </p:nvPr>
        </p:nvSpPr>
        <p:spPr/>
        <p:txBody>
          <a:bodyPr/>
          <a:lstStyle/>
          <a:p>
            <a:r>
              <a:rPr lang="en-US" dirty="0"/>
              <a:t>Identification: You must present proper identification at the test center for each test session. Identification</a:t>
            </a:r>
            <a:r>
              <a:rPr lang="en-US" dirty="0" smtClean="0"/>
              <a:t> </a:t>
            </a:r>
            <a:r>
              <a:rPr lang="en-US" b="1" dirty="0"/>
              <a:t>must exactly match </a:t>
            </a:r>
            <a:r>
              <a:rPr lang="en-US" dirty="0"/>
              <a:t>the name on the </a:t>
            </a:r>
            <a:r>
              <a:rPr lang="en-US" dirty="0" smtClean="0"/>
              <a:t>registration. </a:t>
            </a:r>
            <a:r>
              <a:rPr lang="en-US" dirty="0"/>
              <a:t>Outdated or expired identification will not be accepted. Failure to provide documentation will prohibit you from taking the exam. The approved identification documents include: </a:t>
            </a:r>
          </a:p>
          <a:p>
            <a:pPr lvl="1"/>
            <a:r>
              <a:rPr lang="en-US" sz="2000" dirty="0"/>
              <a:t>A valid </a:t>
            </a:r>
            <a:r>
              <a:rPr lang="en-US" sz="2000" dirty="0" smtClean="0"/>
              <a:t>passport;</a:t>
            </a:r>
            <a:endParaRPr lang="en-US" sz="2000" dirty="0"/>
          </a:p>
          <a:p>
            <a:pPr lvl="1"/>
            <a:r>
              <a:rPr lang="en-US" sz="2000" dirty="0"/>
              <a:t>A valid driver's license from any </a:t>
            </a:r>
            <a:r>
              <a:rPr lang="en-US" sz="2000" dirty="0" smtClean="0"/>
              <a:t>state;</a:t>
            </a:r>
            <a:endParaRPr lang="en-US" sz="2000" dirty="0"/>
          </a:p>
          <a:p>
            <a:pPr lvl="1"/>
            <a:r>
              <a:rPr lang="en-US" sz="2000" dirty="0"/>
              <a:t>A state-issued ID </a:t>
            </a:r>
            <a:r>
              <a:rPr lang="en-US" sz="2000" dirty="0" smtClean="0"/>
              <a:t>card;</a:t>
            </a:r>
            <a:endParaRPr lang="en-US" sz="2000" dirty="0"/>
          </a:p>
          <a:p>
            <a:pPr lvl="1"/>
            <a:r>
              <a:rPr lang="en-US" sz="2000" dirty="0"/>
              <a:t>National ID </a:t>
            </a:r>
            <a:r>
              <a:rPr lang="en-US" sz="2000" dirty="0" smtClean="0"/>
              <a:t>card;</a:t>
            </a:r>
            <a:endParaRPr lang="en-US" sz="2000" dirty="0"/>
          </a:p>
          <a:p>
            <a:pPr lvl="1"/>
            <a:r>
              <a:rPr lang="en-US" sz="2000" dirty="0"/>
              <a:t>Military ID </a:t>
            </a:r>
            <a:r>
              <a:rPr lang="en-US" sz="2000" dirty="0" smtClean="0"/>
              <a:t>card.</a:t>
            </a:r>
            <a:endParaRPr lang="en-US" sz="2000" dirty="0"/>
          </a:p>
          <a:p>
            <a:endParaRPr lang="en-US" dirty="0"/>
          </a:p>
        </p:txBody>
      </p:sp>
      <p:sp>
        <p:nvSpPr>
          <p:cNvPr id="4" name="Slide Number Placeholder 3"/>
          <p:cNvSpPr>
            <a:spLocks noGrp="1"/>
          </p:cNvSpPr>
          <p:nvPr>
            <p:ph type="sldNum" sz="quarter" idx="12"/>
          </p:nvPr>
        </p:nvSpPr>
        <p:spPr/>
        <p:txBody>
          <a:bodyPr/>
          <a:lstStyle/>
          <a:p>
            <a:fld id="{FF27229C-EC7B-4063-A33B-28A5E87E32ED}" type="slidenum">
              <a:rPr lang="zh-CN" altLang="en-US" smtClean="0"/>
              <a:pPr/>
              <a:t>19</a:t>
            </a:fld>
            <a:endParaRPr lang="zh-CN" altLang="en-US" dirty="0"/>
          </a:p>
        </p:txBody>
      </p:sp>
    </p:spTree>
    <p:extLst>
      <p:ext uri="{BB962C8B-B14F-4D97-AF65-F5344CB8AC3E}">
        <p14:creationId xmlns:p14="http://schemas.microsoft.com/office/powerpoint/2010/main" val="5223415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a:extLst>
              <a:ext uri="{FF2B5EF4-FFF2-40B4-BE49-F238E27FC236}">
                <a16:creationId xmlns:a16="http://schemas.microsoft.com/office/drawing/2014/main" id="{430C315A-057B-4784-B61A-E9DD640F9898}"/>
              </a:ext>
            </a:extLst>
          </p:cNvPr>
          <p:cNvSpPr txBox="1"/>
          <p:nvPr/>
        </p:nvSpPr>
        <p:spPr>
          <a:xfrm>
            <a:off x="1" y="3190714"/>
            <a:ext cx="2769078" cy="584775"/>
          </a:xfrm>
          <a:prstGeom prst="rect">
            <a:avLst/>
          </a:prstGeom>
          <a:noFill/>
        </p:spPr>
        <p:txBody>
          <a:bodyPr wrap="square" rtlCol="0">
            <a:spAutoFit/>
          </a:bodyPr>
          <a:lstStyle/>
          <a:p>
            <a:pPr algn="ctr"/>
            <a:r>
              <a:rPr lang="en-US" altLang="zh-CN" sz="3200" dirty="0">
                <a:solidFill>
                  <a:schemeClr val="bg1"/>
                </a:solidFill>
                <a:latin typeface="Segoe SemiBold" panose="020B0703040204020203" pitchFamily="34" charset="0"/>
                <a:ea typeface="Segoe UI Black" panose="020B0A02040204020203" pitchFamily="34" charset="0"/>
                <a:cs typeface="Segoe SemiBold" panose="020B0703040204020203" pitchFamily="34" charset="0"/>
              </a:rPr>
              <a:t>CONTENTS</a:t>
            </a:r>
            <a:endParaRPr lang="zh-CN" altLang="en-US" sz="3200" dirty="0">
              <a:solidFill>
                <a:schemeClr val="bg1"/>
              </a:solidFill>
              <a:latin typeface="Segoe SemiBold" panose="020B0703040204020203" pitchFamily="34" charset="0"/>
              <a:cs typeface="Segoe SemiBold" panose="020B0703040204020203" pitchFamily="34" charset="0"/>
            </a:endParaRPr>
          </a:p>
        </p:txBody>
      </p:sp>
      <p:grpSp>
        <p:nvGrpSpPr>
          <p:cNvPr id="18" name="Group 17"/>
          <p:cNvGrpSpPr/>
          <p:nvPr/>
        </p:nvGrpSpPr>
        <p:grpSpPr>
          <a:xfrm>
            <a:off x="3061064" y="652816"/>
            <a:ext cx="8839199" cy="809458"/>
            <a:chOff x="3061064" y="188784"/>
            <a:chExt cx="8839199" cy="809458"/>
          </a:xfrm>
        </p:grpSpPr>
        <p:sp>
          <p:nvSpPr>
            <p:cNvPr id="8" name="矩形 7">
              <a:extLst>
                <a:ext uri="{FF2B5EF4-FFF2-40B4-BE49-F238E27FC236}">
                  <a16:creationId xmlns:a16="http://schemas.microsoft.com/office/drawing/2014/main" id="{C0795994-20AF-4E22-89F5-60153C5543DF}"/>
                </a:ext>
              </a:extLst>
            </p:cNvPr>
            <p:cNvSpPr/>
            <p:nvPr/>
          </p:nvSpPr>
          <p:spPr>
            <a:xfrm>
              <a:off x="3061064" y="188784"/>
              <a:ext cx="809458" cy="809458"/>
            </a:xfrm>
            <a:prstGeom prst="rect">
              <a:avLst/>
            </a:prstGeom>
            <a:solidFill>
              <a:srgbClr val="E38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dirty="0">
                  <a:latin typeface="Segoe SemiBold" panose="020B0703040204020203" pitchFamily="34" charset="0"/>
                  <a:cs typeface="Segoe SemiBold" panose="020B0703040204020203" pitchFamily="34" charset="0"/>
                </a:rPr>
                <a:t>01</a:t>
              </a:r>
              <a:endParaRPr lang="zh-CN" altLang="en-US" sz="3200" dirty="0">
                <a:latin typeface="Segoe SemiBold" panose="020B0703040204020203" pitchFamily="34" charset="0"/>
                <a:cs typeface="Segoe SemiBold" panose="020B0703040204020203" pitchFamily="34" charset="0"/>
              </a:endParaRPr>
            </a:p>
          </p:txBody>
        </p:sp>
        <p:sp>
          <p:nvSpPr>
            <p:cNvPr id="9" name="文本框 8">
              <a:extLst>
                <a:ext uri="{FF2B5EF4-FFF2-40B4-BE49-F238E27FC236}">
                  <a16:creationId xmlns:a16="http://schemas.microsoft.com/office/drawing/2014/main" id="{73115394-DBAC-4972-899F-89A1E17FA883}"/>
                </a:ext>
              </a:extLst>
            </p:cNvPr>
            <p:cNvSpPr txBox="1"/>
            <p:nvPr/>
          </p:nvSpPr>
          <p:spPr>
            <a:xfrm>
              <a:off x="3918853" y="188784"/>
              <a:ext cx="7981410" cy="809458"/>
            </a:xfrm>
            <a:prstGeom prst="rect">
              <a:avLst/>
            </a:prstGeom>
            <a:noFill/>
          </p:spPr>
          <p:txBody>
            <a:bodyPr wrap="square" rtlCol="0" anchor="ctr" anchorCtr="0">
              <a:noAutofit/>
            </a:bodyPr>
            <a:lstStyle>
              <a:defPPr>
                <a:defRPr lang="zh-CN"/>
              </a:defPPr>
              <a:lvl1pPr>
                <a:defRPr sz="4800">
                  <a:solidFill>
                    <a:schemeClr val="bg1"/>
                  </a:solidFill>
                  <a:latin typeface="Segoe SemiBold" panose="020B0703040204020203" pitchFamily="34" charset="0"/>
                  <a:ea typeface="Segoe UI Black" panose="020B0A02040204020203" pitchFamily="34" charset="0"/>
                  <a:cs typeface="Segoe SemiBold" panose="020B0703040204020203" pitchFamily="34" charset="0"/>
                </a:defRPr>
              </a:lvl1pPr>
            </a:lstStyle>
            <a:p>
              <a:r>
                <a:rPr lang="en-US" altLang="zh-CN" sz="3600" dirty="0" smtClean="0">
                  <a:solidFill>
                    <a:schemeClr val="accent1">
                      <a:lumMod val="50000"/>
                    </a:schemeClr>
                  </a:solidFill>
                </a:rPr>
                <a:t>What Is New In HSE? </a:t>
              </a:r>
              <a:endParaRPr lang="zh-CN" altLang="en-US" sz="3600" dirty="0">
                <a:solidFill>
                  <a:schemeClr val="accent1">
                    <a:lumMod val="50000"/>
                  </a:schemeClr>
                </a:solidFill>
              </a:endParaRPr>
            </a:p>
          </p:txBody>
        </p:sp>
      </p:grpSp>
      <p:grpSp>
        <p:nvGrpSpPr>
          <p:cNvPr id="21" name="Group 20"/>
          <p:cNvGrpSpPr/>
          <p:nvPr/>
        </p:nvGrpSpPr>
        <p:grpSpPr>
          <a:xfrm>
            <a:off x="3061063" y="1873080"/>
            <a:ext cx="8839200" cy="809459"/>
            <a:chOff x="3061063" y="1873080"/>
            <a:chExt cx="8839200" cy="809459"/>
          </a:xfrm>
        </p:grpSpPr>
        <p:sp>
          <p:nvSpPr>
            <p:cNvPr id="10" name="矩形 9">
              <a:extLst>
                <a:ext uri="{FF2B5EF4-FFF2-40B4-BE49-F238E27FC236}">
                  <a16:creationId xmlns:a16="http://schemas.microsoft.com/office/drawing/2014/main" id="{8F780B69-F97B-4D0D-8F5F-78444E7DF0F0}"/>
                </a:ext>
              </a:extLst>
            </p:cNvPr>
            <p:cNvSpPr/>
            <p:nvPr/>
          </p:nvSpPr>
          <p:spPr>
            <a:xfrm>
              <a:off x="3061063" y="1873080"/>
              <a:ext cx="809459" cy="809459"/>
            </a:xfrm>
            <a:prstGeom prst="rect">
              <a:avLst/>
            </a:prstGeom>
            <a:solidFill>
              <a:srgbClr val="E38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dirty="0">
                  <a:latin typeface="Segoe SemiBold" panose="020B0703040204020203" pitchFamily="34" charset="0"/>
                  <a:cs typeface="Segoe SemiBold" panose="020B0703040204020203" pitchFamily="34" charset="0"/>
                </a:rPr>
                <a:t>02</a:t>
              </a:r>
              <a:endParaRPr lang="zh-CN" altLang="en-US" sz="3200" dirty="0">
                <a:latin typeface="Segoe SemiBold" panose="020B0703040204020203" pitchFamily="34" charset="0"/>
                <a:cs typeface="Segoe SemiBold" panose="020B0703040204020203" pitchFamily="34" charset="0"/>
              </a:endParaRPr>
            </a:p>
          </p:txBody>
        </p:sp>
        <p:sp>
          <p:nvSpPr>
            <p:cNvPr id="11" name="文本框 10">
              <a:extLst>
                <a:ext uri="{FF2B5EF4-FFF2-40B4-BE49-F238E27FC236}">
                  <a16:creationId xmlns:a16="http://schemas.microsoft.com/office/drawing/2014/main" id="{EBB88417-3982-47EE-8B46-D25117B6C604}"/>
                </a:ext>
              </a:extLst>
            </p:cNvPr>
            <p:cNvSpPr txBox="1"/>
            <p:nvPr/>
          </p:nvSpPr>
          <p:spPr>
            <a:xfrm>
              <a:off x="3918853" y="1873080"/>
              <a:ext cx="7981410" cy="809459"/>
            </a:xfrm>
            <a:prstGeom prst="rect">
              <a:avLst/>
            </a:prstGeom>
            <a:noFill/>
          </p:spPr>
          <p:txBody>
            <a:bodyPr wrap="square" rtlCol="0" anchor="ctr" anchorCtr="0">
              <a:noAutofit/>
            </a:bodyPr>
            <a:lstStyle>
              <a:defPPr>
                <a:defRPr lang="zh-CN"/>
              </a:defPPr>
              <a:lvl1pPr>
                <a:defRPr sz="4800">
                  <a:solidFill>
                    <a:schemeClr val="bg1"/>
                  </a:solidFill>
                  <a:latin typeface="Segoe SemiBold" panose="020B0703040204020203" pitchFamily="34" charset="0"/>
                  <a:ea typeface="Segoe UI Black" panose="020B0A02040204020203" pitchFamily="34" charset="0"/>
                  <a:cs typeface="Segoe SemiBold" panose="020B0703040204020203" pitchFamily="34" charset="0"/>
                </a:defRPr>
              </a:lvl1pPr>
            </a:lstStyle>
            <a:p>
              <a:r>
                <a:rPr lang="en-US" altLang="zh-CN" sz="3600" dirty="0" smtClean="0">
                  <a:solidFill>
                    <a:schemeClr val="accent1">
                      <a:lumMod val="50000"/>
                    </a:schemeClr>
                  </a:solidFill>
                </a:rPr>
                <a:t>Which Test Should My Student Take? </a:t>
              </a:r>
              <a:endParaRPr lang="zh-CN" altLang="en-US" sz="3600" dirty="0">
                <a:solidFill>
                  <a:schemeClr val="accent1">
                    <a:lumMod val="50000"/>
                  </a:schemeClr>
                </a:solidFill>
              </a:endParaRPr>
            </a:p>
          </p:txBody>
        </p:sp>
      </p:grpSp>
      <p:grpSp>
        <p:nvGrpSpPr>
          <p:cNvPr id="22" name="Group 21"/>
          <p:cNvGrpSpPr/>
          <p:nvPr/>
        </p:nvGrpSpPr>
        <p:grpSpPr>
          <a:xfrm>
            <a:off x="3061062" y="3110799"/>
            <a:ext cx="8839201" cy="809459"/>
            <a:chOff x="3061062" y="3110799"/>
            <a:chExt cx="8839201" cy="809459"/>
          </a:xfrm>
        </p:grpSpPr>
        <p:sp>
          <p:nvSpPr>
            <p:cNvPr id="12" name="矩形 11">
              <a:extLst>
                <a:ext uri="{FF2B5EF4-FFF2-40B4-BE49-F238E27FC236}">
                  <a16:creationId xmlns:a16="http://schemas.microsoft.com/office/drawing/2014/main" id="{8EED5C95-0E4E-4512-8773-6CA4934A6C58}"/>
                </a:ext>
              </a:extLst>
            </p:cNvPr>
            <p:cNvSpPr/>
            <p:nvPr/>
          </p:nvSpPr>
          <p:spPr>
            <a:xfrm>
              <a:off x="3061062" y="3110799"/>
              <a:ext cx="809459" cy="809459"/>
            </a:xfrm>
            <a:prstGeom prst="rect">
              <a:avLst/>
            </a:prstGeom>
            <a:solidFill>
              <a:srgbClr val="E38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dirty="0">
                  <a:latin typeface="Segoe SemiBold" panose="020B0703040204020203" pitchFamily="34" charset="0"/>
                  <a:cs typeface="Segoe SemiBold" panose="020B0703040204020203" pitchFamily="34" charset="0"/>
                </a:rPr>
                <a:t>03</a:t>
              </a:r>
              <a:endParaRPr lang="zh-CN" altLang="en-US" sz="3200" dirty="0">
                <a:latin typeface="Segoe SemiBold" panose="020B0703040204020203" pitchFamily="34" charset="0"/>
                <a:cs typeface="Segoe SemiBold" panose="020B0703040204020203" pitchFamily="34" charset="0"/>
              </a:endParaRPr>
            </a:p>
          </p:txBody>
        </p:sp>
        <p:sp>
          <p:nvSpPr>
            <p:cNvPr id="13" name="文本框 12">
              <a:extLst>
                <a:ext uri="{FF2B5EF4-FFF2-40B4-BE49-F238E27FC236}">
                  <a16:creationId xmlns:a16="http://schemas.microsoft.com/office/drawing/2014/main" id="{2EAD39A1-22F8-4668-9D3F-D036B2AB825E}"/>
                </a:ext>
              </a:extLst>
            </p:cNvPr>
            <p:cNvSpPr txBox="1"/>
            <p:nvPr/>
          </p:nvSpPr>
          <p:spPr>
            <a:xfrm>
              <a:off x="3918853" y="3110800"/>
              <a:ext cx="7981410" cy="809458"/>
            </a:xfrm>
            <a:prstGeom prst="rect">
              <a:avLst/>
            </a:prstGeom>
            <a:noFill/>
          </p:spPr>
          <p:txBody>
            <a:bodyPr wrap="square" rtlCol="0" anchor="ctr" anchorCtr="0">
              <a:noAutofit/>
            </a:bodyPr>
            <a:lstStyle>
              <a:defPPr>
                <a:defRPr lang="zh-CN"/>
              </a:defPPr>
              <a:lvl1pPr>
                <a:defRPr sz="4800">
                  <a:solidFill>
                    <a:schemeClr val="bg1"/>
                  </a:solidFill>
                  <a:latin typeface="Segoe SemiBold" panose="020B0703040204020203" pitchFamily="34" charset="0"/>
                  <a:ea typeface="Segoe UI Black" panose="020B0A02040204020203" pitchFamily="34" charset="0"/>
                  <a:cs typeface="Segoe SemiBold" panose="020B0703040204020203" pitchFamily="34" charset="0"/>
                </a:defRPr>
              </a:lvl1pPr>
            </a:lstStyle>
            <a:p>
              <a:r>
                <a:rPr lang="en-US" altLang="zh-CN" sz="3600" dirty="0" smtClean="0">
                  <a:solidFill>
                    <a:schemeClr val="accent1">
                      <a:lumMod val="50000"/>
                    </a:schemeClr>
                  </a:solidFill>
                </a:rPr>
                <a:t>Registration and Admission</a:t>
              </a:r>
              <a:endParaRPr lang="zh-CN" altLang="en-US" sz="3600" dirty="0">
                <a:solidFill>
                  <a:schemeClr val="accent1">
                    <a:lumMod val="50000"/>
                  </a:schemeClr>
                </a:solidFill>
              </a:endParaRPr>
            </a:p>
          </p:txBody>
        </p:sp>
      </p:grpSp>
      <p:grpSp>
        <p:nvGrpSpPr>
          <p:cNvPr id="23" name="Group 22"/>
          <p:cNvGrpSpPr/>
          <p:nvPr/>
        </p:nvGrpSpPr>
        <p:grpSpPr>
          <a:xfrm>
            <a:off x="3061061" y="4335544"/>
            <a:ext cx="8839202" cy="809459"/>
            <a:chOff x="3061061" y="4335544"/>
            <a:chExt cx="8839202" cy="809459"/>
          </a:xfrm>
        </p:grpSpPr>
        <p:sp>
          <p:nvSpPr>
            <p:cNvPr id="14" name="矩形 13">
              <a:extLst>
                <a:ext uri="{FF2B5EF4-FFF2-40B4-BE49-F238E27FC236}">
                  <a16:creationId xmlns:a16="http://schemas.microsoft.com/office/drawing/2014/main" id="{DF81D714-3905-427B-B5F8-783DEB3D0A2D}"/>
                </a:ext>
              </a:extLst>
            </p:cNvPr>
            <p:cNvSpPr/>
            <p:nvPr/>
          </p:nvSpPr>
          <p:spPr>
            <a:xfrm>
              <a:off x="3061061" y="4335544"/>
              <a:ext cx="809459" cy="809459"/>
            </a:xfrm>
            <a:prstGeom prst="rect">
              <a:avLst/>
            </a:prstGeom>
            <a:solidFill>
              <a:srgbClr val="E38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dirty="0">
                  <a:latin typeface="Segoe SemiBold" panose="020B0703040204020203" pitchFamily="34" charset="0"/>
                  <a:cs typeface="Segoe SemiBold" panose="020B0703040204020203" pitchFamily="34" charset="0"/>
                </a:rPr>
                <a:t>04</a:t>
              </a:r>
              <a:endParaRPr lang="zh-CN" altLang="en-US" sz="3200" dirty="0">
                <a:latin typeface="Segoe SemiBold" panose="020B0703040204020203" pitchFamily="34" charset="0"/>
                <a:cs typeface="Segoe SemiBold" panose="020B0703040204020203" pitchFamily="34" charset="0"/>
              </a:endParaRPr>
            </a:p>
          </p:txBody>
        </p:sp>
        <p:sp>
          <p:nvSpPr>
            <p:cNvPr id="15" name="文本框 14">
              <a:extLst>
                <a:ext uri="{FF2B5EF4-FFF2-40B4-BE49-F238E27FC236}">
                  <a16:creationId xmlns:a16="http://schemas.microsoft.com/office/drawing/2014/main" id="{9440FE6B-2417-4F54-8A87-259875C67EB3}"/>
                </a:ext>
              </a:extLst>
            </p:cNvPr>
            <p:cNvSpPr txBox="1"/>
            <p:nvPr/>
          </p:nvSpPr>
          <p:spPr>
            <a:xfrm>
              <a:off x="3918853" y="4386331"/>
              <a:ext cx="7981410" cy="758672"/>
            </a:xfrm>
            <a:prstGeom prst="rect">
              <a:avLst/>
            </a:prstGeom>
            <a:noFill/>
          </p:spPr>
          <p:txBody>
            <a:bodyPr wrap="square" rtlCol="0" anchor="ctr" anchorCtr="0">
              <a:noAutofit/>
            </a:bodyPr>
            <a:lstStyle>
              <a:defPPr>
                <a:defRPr lang="zh-CN"/>
              </a:defPPr>
              <a:lvl1pPr>
                <a:defRPr sz="4800">
                  <a:solidFill>
                    <a:schemeClr val="bg1"/>
                  </a:solidFill>
                  <a:latin typeface="Segoe SemiBold" panose="020B0703040204020203" pitchFamily="34" charset="0"/>
                  <a:ea typeface="Segoe UI Black" panose="020B0A02040204020203" pitchFamily="34" charset="0"/>
                  <a:cs typeface="Segoe SemiBold" panose="020B0703040204020203" pitchFamily="34" charset="0"/>
                </a:defRPr>
              </a:lvl1pPr>
            </a:lstStyle>
            <a:p>
              <a:r>
                <a:rPr lang="en-US" altLang="zh-CN" sz="3600" dirty="0" smtClean="0">
                  <a:solidFill>
                    <a:schemeClr val="accent1">
                      <a:lumMod val="50000"/>
                    </a:schemeClr>
                  </a:solidFill>
                </a:rPr>
                <a:t>Taking the Test </a:t>
              </a:r>
              <a:endParaRPr lang="zh-CN" altLang="en-US" sz="3600" dirty="0">
                <a:solidFill>
                  <a:schemeClr val="accent1">
                    <a:lumMod val="50000"/>
                  </a:schemeClr>
                </a:solidFill>
              </a:endParaRPr>
            </a:p>
          </p:txBody>
        </p:sp>
      </p:grpSp>
      <p:grpSp>
        <p:nvGrpSpPr>
          <p:cNvPr id="24" name="Group 23"/>
          <p:cNvGrpSpPr/>
          <p:nvPr/>
        </p:nvGrpSpPr>
        <p:grpSpPr>
          <a:xfrm>
            <a:off x="3063333" y="5566136"/>
            <a:ext cx="8839202" cy="809459"/>
            <a:chOff x="3063333" y="5566136"/>
            <a:chExt cx="8839202" cy="809459"/>
          </a:xfrm>
        </p:grpSpPr>
        <p:sp>
          <p:nvSpPr>
            <p:cNvPr id="16" name="矩形 13">
              <a:extLst>
                <a:ext uri="{FF2B5EF4-FFF2-40B4-BE49-F238E27FC236}">
                  <a16:creationId xmlns:a16="http://schemas.microsoft.com/office/drawing/2014/main" id="{DF81D714-3905-427B-B5F8-783DEB3D0A2D}"/>
                </a:ext>
              </a:extLst>
            </p:cNvPr>
            <p:cNvSpPr/>
            <p:nvPr/>
          </p:nvSpPr>
          <p:spPr>
            <a:xfrm>
              <a:off x="3063333" y="5566136"/>
              <a:ext cx="809459" cy="809459"/>
            </a:xfrm>
            <a:prstGeom prst="rect">
              <a:avLst/>
            </a:prstGeom>
            <a:solidFill>
              <a:srgbClr val="E38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dirty="0" smtClean="0">
                  <a:latin typeface="Segoe SemiBold" panose="020B0703040204020203" pitchFamily="34" charset="0"/>
                  <a:cs typeface="Segoe SemiBold" panose="020B0703040204020203" pitchFamily="34" charset="0"/>
                </a:rPr>
                <a:t>05</a:t>
              </a:r>
              <a:endParaRPr lang="zh-CN" altLang="en-US" sz="3200" dirty="0">
                <a:latin typeface="Segoe SemiBold" panose="020B0703040204020203" pitchFamily="34" charset="0"/>
                <a:cs typeface="Segoe SemiBold" panose="020B0703040204020203" pitchFamily="34" charset="0"/>
              </a:endParaRPr>
            </a:p>
          </p:txBody>
        </p:sp>
        <p:sp>
          <p:nvSpPr>
            <p:cNvPr id="17" name="文本框 14">
              <a:extLst>
                <a:ext uri="{FF2B5EF4-FFF2-40B4-BE49-F238E27FC236}">
                  <a16:creationId xmlns:a16="http://schemas.microsoft.com/office/drawing/2014/main" id="{9440FE6B-2417-4F54-8A87-259875C67EB3}"/>
                </a:ext>
              </a:extLst>
            </p:cNvPr>
            <p:cNvSpPr txBox="1"/>
            <p:nvPr/>
          </p:nvSpPr>
          <p:spPr>
            <a:xfrm>
              <a:off x="3921125" y="5616923"/>
              <a:ext cx="7981410" cy="758672"/>
            </a:xfrm>
            <a:prstGeom prst="rect">
              <a:avLst/>
            </a:prstGeom>
            <a:noFill/>
          </p:spPr>
          <p:txBody>
            <a:bodyPr wrap="square" rtlCol="0" anchor="ctr" anchorCtr="0">
              <a:noAutofit/>
            </a:bodyPr>
            <a:lstStyle>
              <a:defPPr>
                <a:defRPr lang="zh-CN"/>
              </a:defPPr>
              <a:lvl1pPr>
                <a:defRPr sz="4800">
                  <a:solidFill>
                    <a:schemeClr val="bg1"/>
                  </a:solidFill>
                  <a:latin typeface="Segoe SemiBold" panose="020B0703040204020203" pitchFamily="34" charset="0"/>
                  <a:ea typeface="Segoe UI Black" panose="020B0A02040204020203" pitchFamily="34" charset="0"/>
                  <a:cs typeface="Segoe SemiBold" panose="020B0703040204020203" pitchFamily="34" charset="0"/>
                </a:defRPr>
              </a:lvl1pPr>
            </a:lstStyle>
            <a:p>
              <a:r>
                <a:rPr lang="en-US" altLang="zh-CN" sz="3600" dirty="0" smtClean="0">
                  <a:solidFill>
                    <a:schemeClr val="accent1">
                      <a:lumMod val="50000"/>
                    </a:schemeClr>
                  </a:solidFill>
                </a:rPr>
                <a:t>I Took the Test– Now What? </a:t>
              </a:r>
              <a:endParaRPr lang="zh-CN" altLang="en-US" sz="3600" dirty="0">
                <a:solidFill>
                  <a:schemeClr val="accent1">
                    <a:lumMod val="50000"/>
                  </a:schemeClr>
                </a:solidFill>
              </a:endParaRPr>
            </a:p>
          </p:txBody>
        </p:sp>
      </p:grpSp>
    </p:spTree>
    <p:extLst>
      <p:ext uri="{BB962C8B-B14F-4D97-AF65-F5344CB8AC3E}">
        <p14:creationId xmlns:p14="http://schemas.microsoft.com/office/powerpoint/2010/main" val="32188155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F27229C-EC7B-4063-A33B-28A5E87E32ED}" type="slidenum">
              <a:rPr lang="zh-CN" altLang="en-US" smtClean="0"/>
              <a:pPr/>
              <a:t>20</a:t>
            </a:fld>
            <a:endParaRPr lang="zh-CN" altLang="en-US" dirty="0"/>
          </a:p>
        </p:txBody>
      </p:sp>
      <p:sp>
        <p:nvSpPr>
          <p:cNvPr id="3" name="Content Placeholder 2"/>
          <p:cNvSpPr>
            <a:spLocks noGrp="1"/>
          </p:cNvSpPr>
          <p:nvPr>
            <p:ph idx="13"/>
          </p:nvPr>
        </p:nvSpPr>
        <p:spPr/>
        <p:txBody>
          <a:bodyPr/>
          <a:lstStyle/>
          <a:p>
            <a:r>
              <a:rPr lang="en-US" dirty="0" smtClean="0"/>
              <a:t>Sign In </a:t>
            </a:r>
          </a:p>
          <a:p>
            <a:pPr lvl="1"/>
            <a:r>
              <a:rPr lang="en-US" dirty="0" smtClean="0"/>
              <a:t>Candidate will  be asked to sign in manually. </a:t>
            </a:r>
            <a:endParaRPr lang="en-US" dirty="0"/>
          </a:p>
        </p:txBody>
      </p:sp>
      <p:sp>
        <p:nvSpPr>
          <p:cNvPr id="4" name="Text Placeholder 3"/>
          <p:cNvSpPr>
            <a:spLocks noGrp="1"/>
          </p:cNvSpPr>
          <p:nvPr>
            <p:ph type="body" idx="1"/>
          </p:nvPr>
        </p:nvSpPr>
        <p:spPr/>
        <p:txBody>
          <a:bodyPr/>
          <a:lstStyle/>
          <a:p>
            <a:r>
              <a:rPr lang="en-US" dirty="0" err="1" smtClean="0"/>
              <a:t>HiSET</a:t>
            </a:r>
            <a:endParaRPr lang="en-US" dirty="0"/>
          </a:p>
        </p:txBody>
      </p:sp>
      <p:sp>
        <p:nvSpPr>
          <p:cNvPr id="5" name="Text Placeholder 4"/>
          <p:cNvSpPr>
            <a:spLocks noGrp="1"/>
          </p:cNvSpPr>
          <p:nvPr>
            <p:ph type="body" idx="15"/>
          </p:nvPr>
        </p:nvSpPr>
        <p:spPr/>
        <p:txBody>
          <a:bodyPr/>
          <a:lstStyle/>
          <a:p>
            <a:endParaRPr lang="en-US" dirty="0" smtClean="0"/>
          </a:p>
          <a:p>
            <a:r>
              <a:rPr lang="en-US" dirty="0" smtClean="0"/>
              <a:t>GED</a:t>
            </a:r>
          </a:p>
          <a:p>
            <a:endParaRPr lang="en-US" dirty="0"/>
          </a:p>
        </p:txBody>
      </p:sp>
      <p:sp>
        <p:nvSpPr>
          <p:cNvPr id="6" name="Title 5"/>
          <p:cNvSpPr>
            <a:spLocks noGrp="1"/>
          </p:cNvSpPr>
          <p:nvPr>
            <p:ph type="title"/>
          </p:nvPr>
        </p:nvSpPr>
        <p:spPr/>
        <p:txBody>
          <a:bodyPr/>
          <a:lstStyle/>
          <a:p>
            <a:r>
              <a:rPr lang="en-US" dirty="0"/>
              <a:t>Registration and Admission </a:t>
            </a:r>
          </a:p>
        </p:txBody>
      </p:sp>
      <p:sp>
        <p:nvSpPr>
          <p:cNvPr id="7" name="Content Placeholder 6"/>
          <p:cNvSpPr>
            <a:spLocks noGrp="1"/>
          </p:cNvSpPr>
          <p:nvPr>
            <p:ph idx="16"/>
          </p:nvPr>
        </p:nvSpPr>
        <p:spPr/>
        <p:txBody>
          <a:bodyPr/>
          <a:lstStyle/>
          <a:p>
            <a:r>
              <a:rPr lang="en-US" dirty="0"/>
              <a:t>Sign In </a:t>
            </a:r>
          </a:p>
          <a:p>
            <a:pPr lvl="1"/>
            <a:r>
              <a:rPr lang="en-US" dirty="0" smtClean="0"/>
              <a:t>Candidate will be asked to sign in on e-pad.</a:t>
            </a:r>
          </a:p>
          <a:p>
            <a:pPr lvl="1"/>
            <a:r>
              <a:rPr lang="en-US" dirty="0" smtClean="0"/>
              <a:t>Candidate will have picture taken. </a:t>
            </a:r>
            <a:endParaRPr lang="en-US" dirty="0"/>
          </a:p>
        </p:txBody>
      </p:sp>
    </p:spTree>
    <p:extLst>
      <p:ext uri="{BB962C8B-B14F-4D97-AF65-F5344CB8AC3E}">
        <p14:creationId xmlns:p14="http://schemas.microsoft.com/office/powerpoint/2010/main" val="33949312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F27229C-EC7B-4063-A33B-28A5E87E32ED}" type="slidenum">
              <a:rPr lang="zh-CN" altLang="en-US" smtClean="0"/>
              <a:pPr/>
              <a:t>21</a:t>
            </a:fld>
            <a:endParaRPr lang="zh-CN" altLang="en-US" dirty="0"/>
          </a:p>
        </p:txBody>
      </p:sp>
      <p:sp>
        <p:nvSpPr>
          <p:cNvPr id="3" name="Content Placeholder 2"/>
          <p:cNvSpPr>
            <a:spLocks noGrp="1"/>
          </p:cNvSpPr>
          <p:nvPr>
            <p:ph idx="13"/>
          </p:nvPr>
        </p:nvSpPr>
        <p:spPr/>
        <p:txBody>
          <a:bodyPr/>
          <a:lstStyle/>
          <a:p>
            <a:r>
              <a:rPr lang="en-US" sz="2400" dirty="0" smtClean="0"/>
              <a:t>Candidate will be shown where to store belongings – </a:t>
            </a:r>
            <a:r>
              <a:rPr lang="en-US" sz="2400" b="1" dirty="0" smtClean="0"/>
              <a:t>including cell phone. </a:t>
            </a:r>
          </a:p>
          <a:p>
            <a:r>
              <a:rPr lang="en-US" sz="2400" dirty="0" smtClean="0"/>
              <a:t>Candidate will be given up to three pieces of scrap paper and a pencil. </a:t>
            </a:r>
          </a:p>
          <a:p>
            <a:r>
              <a:rPr lang="en-US" sz="2400" dirty="0"/>
              <a:t>Candidate will be </a:t>
            </a:r>
            <a:r>
              <a:rPr lang="en-US" sz="2400" dirty="0" smtClean="0"/>
              <a:t>given TI 30-SX Calculator for Math and Science. </a:t>
            </a:r>
          </a:p>
          <a:p>
            <a:r>
              <a:rPr lang="en-US" sz="2400" dirty="0" smtClean="0"/>
              <a:t>Computer will assign work station </a:t>
            </a:r>
            <a:r>
              <a:rPr lang="en-US" sz="1800" dirty="0" smtClean="0"/>
              <a:t>(except for special accommodation). </a:t>
            </a:r>
            <a:endParaRPr lang="en-US" sz="1800" dirty="0"/>
          </a:p>
        </p:txBody>
      </p:sp>
      <p:sp>
        <p:nvSpPr>
          <p:cNvPr id="4" name="Text Placeholder 3"/>
          <p:cNvSpPr>
            <a:spLocks noGrp="1"/>
          </p:cNvSpPr>
          <p:nvPr>
            <p:ph type="body" idx="1"/>
          </p:nvPr>
        </p:nvSpPr>
        <p:spPr/>
        <p:txBody>
          <a:bodyPr/>
          <a:lstStyle/>
          <a:p>
            <a:r>
              <a:rPr lang="en-US" dirty="0" err="1" smtClean="0"/>
              <a:t>HiSET</a:t>
            </a:r>
            <a:r>
              <a:rPr lang="en-US" dirty="0" smtClean="0"/>
              <a:t>	</a:t>
            </a:r>
            <a:endParaRPr lang="en-US" dirty="0"/>
          </a:p>
        </p:txBody>
      </p:sp>
      <p:sp>
        <p:nvSpPr>
          <p:cNvPr id="5" name="Text Placeholder 4"/>
          <p:cNvSpPr>
            <a:spLocks noGrp="1"/>
          </p:cNvSpPr>
          <p:nvPr>
            <p:ph type="body" idx="15"/>
          </p:nvPr>
        </p:nvSpPr>
        <p:spPr/>
        <p:txBody>
          <a:bodyPr/>
          <a:lstStyle/>
          <a:p>
            <a:r>
              <a:rPr lang="en-US" dirty="0" smtClean="0"/>
              <a:t>GED</a:t>
            </a:r>
            <a:endParaRPr lang="en-US" dirty="0"/>
          </a:p>
        </p:txBody>
      </p:sp>
      <p:sp>
        <p:nvSpPr>
          <p:cNvPr id="6" name="Title 5"/>
          <p:cNvSpPr>
            <a:spLocks noGrp="1"/>
          </p:cNvSpPr>
          <p:nvPr>
            <p:ph type="title"/>
          </p:nvPr>
        </p:nvSpPr>
        <p:spPr/>
        <p:txBody>
          <a:bodyPr/>
          <a:lstStyle/>
          <a:p>
            <a:r>
              <a:rPr lang="en-US" dirty="0"/>
              <a:t>Registration and Admission </a:t>
            </a:r>
          </a:p>
        </p:txBody>
      </p:sp>
      <p:sp>
        <p:nvSpPr>
          <p:cNvPr id="7" name="Content Placeholder 6"/>
          <p:cNvSpPr>
            <a:spLocks noGrp="1"/>
          </p:cNvSpPr>
          <p:nvPr>
            <p:ph idx="16"/>
          </p:nvPr>
        </p:nvSpPr>
        <p:spPr/>
        <p:txBody>
          <a:bodyPr/>
          <a:lstStyle/>
          <a:p>
            <a:r>
              <a:rPr lang="en-US" sz="2000" dirty="0"/>
              <a:t>Candidate will be shown where to store belongings – </a:t>
            </a:r>
            <a:r>
              <a:rPr lang="en-US" sz="2000" b="1" dirty="0"/>
              <a:t>including </a:t>
            </a:r>
            <a:r>
              <a:rPr lang="en-US" sz="2000" b="1" dirty="0" smtClean="0"/>
              <a:t>cell </a:t>
            </a:r>
            <a:r>
              <a:rPr lang="en-US" sz="2000" b="1" dirty="0"/>
              <a:t>phone. </a:t>
            </a:r>
            <a:endParaRPr lang="en-US" sz="2000" b="1" dirty="0" smtClean="0"/>
          </a:p>
          <a:p>
            <a:r>
              <a:rPr lang="en-US" sz="2000" dirty="0" smtClean="0"/>
              <a:t>Candidate will be given three erasable note sheets and an erasable pencil. </a:t>
            </a:r>
          </a:p>
          <a:p>
            <a:r>
              <a:rPr lang="en-US" sz="2000" dirty="0" smtClean="0"/>
              <a:t>Candidate will demonstrate that there is nothing in his/her pockets.</a:t>
            </a:r>
          </a:p>
          <a:p>
            <a:r>
              <a:rPr lang="en-US" sz="2000" dirty="0"/>
              <a:t>Candidate will be given TI 30-SX Calculator for </a:t>
            </a:r>
            <a:r>
              <a:rPr lang="en-US" sz="2000" dirty="0" smtClean="0"/>
              <a:t>Math*, Science. Social Studies (*Math after 1</a:t>
            </a:r>
            <a:r>
              <a:rPr lang="en-US" sz="2000" baseline="30000" dirty="0" smtClean="0"/>
              <a:t>st</a:t>
            </a:r>
            <a:r>
              <a:rPr lang="en-US" sz="2000" dirty="0" smtClean="0"/>
              <a:t> five questions.)  </a:t>
            </a:r>
            <a:endParaRPr lang="en-US" sz="2000" dirty="0"/>
          </a:p>
          <a:p>
            <a:r>
              <a:rPr lang="en-US" sz="2000" dirty="0" smtClean="0"/>
              <a:t>Test administrator will assign work station. </a:t>
            </a:r>
            <a:endParaRPr lang="en-US" sz="2000" dirty="0"/>
          </a:p>
        </p:txBody>
      </p:sp>
    </p:spTree>
    <p:extLst>
      <p:ext uri="{BB962C8B-B14F-4D97-AF65-F5344CB8AC3E}">
        <p14:creationId xmlns:p14="http://schemas.microsoft.com/office/powerpoint/2010/main" val="22433426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4898" y="2419814"/>
            <a:ext cx="1416205" cy="1015663"/>
          </a:xfrm>
          <a:prstGeom prst="rect">
            <a:avLst/>
          </a:prstGeom>
        </p:spPr>
        <p:txBody>
          <a:bodyPr wrap="square">
            <a:spAutoFit/>
          </a:bodyPr>
          <a:lstStyle/>
          <a:p>
            <a:r>
              <a:rPr lang="en-US" altLang="zh-CN" sz="6000" dirty="0" smtClean="0">
                <a:solidFill>
                  <a:schemeClr val="bg1"/>
                </a:solidFill>
                <a:latin typeface="Segoe SemiBold" panose="020B0703040204020203" pitchFamily="34" charset="0"/>
                <a:cs typeface="Segoe SemiBold" panose="020B0703040204020203" pitchFamily="34" charset="0"/>
              </a:rPr>
              <a:t>04</a:t>
            </a:r>
            <a:endParaRPr lang="zh-CN" altLang="en-US" sz="6000" dirty="0">
              <a:solidFill>
                <a:schemeClr val="bg1"/>
              </a:solidFill>
              <a:latin typeface="Segoe SemiBold" panose="020B0703040204020203" pitchFamily="34" charset="0"/>
              <a:cs typeface="Segoe SemiBold" panose="020B0703040204020203" pitchFamily="34" charset="0"/>
            </a:endParaRPr>
          </a:p>
        </p:txBody>
      </p:sp>
      <p:sp>
        <p:nvSpPr>
          <p:cNvPr id="3" name="Rectangle 2"/>
          <p:cNvSpPr/>
          <p:nvPr/>
        </p:nvSpPr>
        <p:spPr>
          <a:xfrm>
            <a:off x="2266120" y="2558313"/>
            <a:ext cx="3310432" cy="707886"/>
          </a:xfrm>
          <a:prstGeom prst="rect">
            <a:avLst/>
          </a:prstGeom>
        </p:spPr>
        <p:txBody>
          <a:bodyPr wrap="square">
            <a:spAutoFit/>
          </a:bodyPr>
          <a:lstStyle/>
          <a:p>
            <a:r>
              <a:rPr lang="en-US" altLang="zh-CN" sz="4000" dirty="0" smtClean="0">
                <a:solidFill>
                  <a:schemeClr val="accent1">
                    <a:lumMod val="50000"/>
                  </a:schemeClr>
                </a:solidFill>
              </a:rPr>
              <a:t>Test  Material </a:t>
            </a:r>
            <a:endParaRPr lang="en-US" altLang="zh-CN" sz="4000" dirty="0">
              <a:solidFill>
                <a:schemeClr val="accent1">
                  <a:lumMod val="50000"/>
                </a:schemeClr>
              </a:solidFill>
            </a:endParaRPr>
          </a:p>
        </p:txBody>
      </p:sp>
    </p:spTree>
    <p:extLst>
      <p:ext uri="{BB962C8B-B14F-4D97-AF65-F5344CB8AC3E}">
        <p14:creationId xmlns:p14="http://schemas.microsoft.com/office/powerpoint/2010/main" val="27510771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Test Material </a:t>
            </a:r>
          </a:p>
        </p:txBody>
      </p:sp>
      <p:sp>
        <p:nvSpPr>
          <p:cNvPr id="3" name="Content Placeholder 2"/>
          <p:cNvSpPr>
            <a:spLocks noGrp="1"/>
          </p:cNvSpPr>
          <p:nvPr>
            <p:ph idx="1"/>
          </p:nvPr>
        </p:nvSpPr>
        <p:spPr/>
        <p:txBody>
          <a:bodyPr/>
          <a:lstStyle/>
          <a:p>
            <a:r>
              <a:rPr lang="en-US" dirty="0" smtClean="0"/>
              <a:t>In a study completed by </a:t>
            </a:r>
            <a:r>
              <a:rPr lang="en-US" dirty="0" err="1" smtClean="0"/>
              <a:t>WestEd</a:t>
            </a:r>
            <a:r>
              <a:rPr lang="en-US" dirty="0" smtClean="0"/>
              <a:t>, September 30, 2015, it was stated that “overall the study indicated high rates of total alignment (strong and partial combined) between the 2016 ETS </a:t>
            </a:r>
            <a:r>
              <a:rPr lang="en-US" dirty="0" err="1" smtClean="0"/>
              <a:t>HiSET</a:t>
            </a:r>
            <a:r>
              <a:rPr lang="en-US" dirty="0" smtClean="0"/>
              <a:t> Exam in ELA and mathematics (87% and 88% respectively) </a:t>
            </a:r>
            <a:r>
              <a:rPr lang="en-US" dirty="0"/>
              <a:t>and the CCRSAE</a:t>
            </a:r>
            <a:r>
              <a:rPr lang="en-US" dirty="0" smtClean="0"/>
              <a:t>”. </a:t>
            </a:r>
            <a:r>
              <a:rPr lang="en-US" sz="800" dirty="0" smtClean="0"/>
              <a:t>(</a:t>
            </a:r>
            <a:r>
              <a:rPr lang="en-US" sz="800" dirty="0" smtClean="0">
                <a:hlinkClick r:id="rId2"/>
              </a:rPr>
              <a:t>https</a:t>
            </a:r>
            <a:r>
              <a:rPr lang="en-US" sz="800" dirty="0">
                <a:hlinkClick r:id="rId2"/>
              </a:rPr>
              <a:t>://</a:t>
            </a:r>
            <a:r>
              <a:rPr lang="en-US" sz="800" dirty="0" smtClean="0">
                <a:hlinkClick r:id="rId2"/>
              </a:rPr>
              <a:t>hiset.ets.org/s/pdf/2015-wested-study.pdf</a:t>
            </a:r>
            <a:r>
              <a:rPr lang="en-US" sz="800" dirty="0" smtClean="0"/>
              <a:t>)</a:t>
            </a:r>
          </a:p>
          <a:p>
            <a:r>
              <a:rPr lang="en-US" dirty="0">
                <a:hlinkClick r:id="rId3"/>
              </a:rPr>
              <a:t>https://</a:t>
            </a:r>
            <a:r>
              <a:rPr lang="en-US" dirty="0" smtClean="0">
                <a:hlinkClick r:id="rId3"/>
              </a:rPr>
              <a:t>www.gedtestingservice.com/uploads/files/652b969a13a0126c909facc5aa166363.pdf</a:t>
            </a:r>
            <a:endParaRPr lang="en-US" dirty="0" smtClean="0"/>
          </a:p>
          <a:p>
            <a:r>
              <a:rPr lang="en-US" dirty="0">
                <a:hlinkClick r:id="rId4"/>
              </a:rPr>
              <a:t>https://hiset.ets.org/s/pdf/2019_taag.pdf</a:t>
            </a:r>
            <a:endParaRPr lang="en-US" dirty="0"/>
          </a:p>
        </p:txBody>
      </p:sp>
      <p:sp>
        <p:nvSpPr>
          <p:cNvPr id="4" name="Slide Number Placeholder 3"/>
          <p:cNvSpPr>
            <a:spLocks noGrp="1"/>
          </p:cNvSpPr>
          <p:nvPr>
            <p:ph type="sldNum" sz="quarter" idx="12"/>
          </p:nvPr>
        </p:nvSpPr>
        <p:spPr/>
        <p:txBody>
          <a:bodyPr/>
          <a:lstStyle/>
          <a:p>
            <a:fld id="{FF27229C-EC7B-4063-A33B-28A5E87E32ED}" type="slidenum">
              <a:rPr lang="zh-CN" altLang="en-US" smtClean="0"/>
              <a:pPr/>
              <a:t>23</a:t>
            </a:fld>
            <a:endParaRPr lang="zh-CN" altLang="en-US" dirty="0"/>
          </a:p>
        </p:txBody>
      </p:sp>
      <p:sp>
        <p:nvSpPr>
          <p:cNvPr id="5" name="Rectangle 4"/>
          <p:cNvSpPr/>
          <p:nvPr/>
        </p:nvSpPr>
        <p:spPr>
          <a:xfrm>
            <a:off x="5329572" y="3244334"/>
            <a:ext cx="184731" cy="369332"/>
          </a:xfrm>
          <a:prstGeom prst="rect">
            <a:avLst/>
          </a:prstGeom>
        </p:spPr>
        <p:txBody>
          <a:bodyPr wrap="none">
            <a:spAutoFit/>
          </a:bodyPr>
          <a:lstStyle/>
          <a:p>
            <a:endParaRPr lang="en-US" dirty="0"/>
          </a:p>
        </p:txBody>
      </p:sp>
      <p:sp>
        <p:nvSpPr>
          <p:cNvPr id="6" name="Rectangle 5"/>
          <p:cNvSpPr/>
          <p:nvPr/>
        </p:nvSpPr>
        <p:spPr>
          <a:xfrm>
            <a:off x="5878633" y="3244334"/>
            <a:ext cx="434734" cy="369332"/>
          </a:xfrm>
          <a:prstGeom prst="rect">
            <a:avLst/>
          </a:prstGeom>
        </p:spPr>
        <p:txBody>
          <a:bodyPr wrap="none">
            <a:spAutoFit/>
          </a:bodyPr>
          <a:lstStyle/>
          <a:p>
            <a:r>
              <a:rPr lang="en-US" dirty="0"/>
              <a:t>    </a:t>
            </a:r>
          </a:p>
        </p:txBody>
      </p:sp>
    </p:spTree>
    <p:extLst>
      <p:ext uri="{BB962C8B-B14F-4D97-AF65-F5344CB8AC3E}">
        <p14:creationId xmlns:p14="http://schemas.microsoft.com/office/powerpoint/2010/main" val="409282597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 Material </a:t>
            </a:r>
            <a:endParaRPr lang="en-US" dirty="0"/>
          </a:p>
        </p:txBody>
      </p:sp>
      <p:sp>
        <p:nvSpPr>
          <p:cNvPr id="3" name="Content Placeholder 2"/>
          <p:cNvSpPr>
            <a:spLocks noGrp="1"/>
          </p:cNvSpPr>
          <p:nvPr>
            <p:ph idx="1"/>
          </p:nvPr>
        </p:nvSpPr>
        <p:spPr/>
        <p:txBody>
          <a:bodyPr/>
          <a:lstStyle/>
          <a:p>
            <a:r>
              <a:rPr lang="en-US" dirty="0" smtClean="0"/>
              <a:t>GED RLA - Reading</a:t>
            </a:r>
          </a:p>
          <a:p>
            <a:pPr lvl="1"/>
            <a:r>
              <a:rPr lang="en-US" sz="2000" b="1" dirty="0"/>
              <a:t>Seventy-five percent of the texts in the exam are informational texts </a:t>
            </a:r>
            <a:r>
              <a:rPr lang="en-US" sz="2000" dirty="0"/>
              <a:t>(including nonfiction drawn from the science and the social studies as well as a range of texts from workplace contexts); 25 percent are literature.</a:t>
            </a:r>
          </a:p>
          <a:p>
            <a:pPr lvl="1"/>
            <a:r>
              <a:rPr lang="en-US" sz="2000" dirty="0"/>
              <a:t>The texts included in the test cover a range of text complexity, including texts at the career and college readiness level.</a:t>
            </a:r>
          </a:p>
          <a:p>
            <a:pPr lvl="1"/>
            <a:r>
              <a:rPr lang="en-US" sz="2000" dirty="0"/>
              <a:t>For texts in which comprehension hinges on vocabulary, the focus is on understanding words that appear frequently in texts from a wide variety of disciplines and, by their definition, are not unique to a particular discipline.</a:t>
            </a:r>
          </a:p>
          <a:p>
            <a:pPr lvl="1"/>
            <a:r>
              <a:rPr lang="en-US" sz="2000" b="1" u="sng" dirty="0"/>
              <a:t>U.S. founding documents and the “the Great American Conversation” that followed are required texts for study and assessment.</a:t>
            </a:r>
          </a:p>
          <a:p>
            <a:pPr lvl="1"/>
            <a:r>
              <a:rPr lang="en-US" sz="2000" dirty="0"/>
              <a:t>The length of the texts included in the reading comprehension component of the test vary between </a:t>
            </a:r>
            <a:r>
              <a:rPr lang="en-US" sz="2000" b="1" dirty="0"/>
              <a:t>450 and 900 </a:t>
            </a:r>
            <a:r>
              <a:rPr lang="en-US" sz="2000" dirty="0"/>
              <a:t>words.</a:t>
            </a:r>
          </a:p>
          <a:p>
            <a:pPr lvl="1"/>
            <a:endParaRPr lang="en-US" dirty="0"/>
          </a:p>
        </p:txBody>
      </p:sp>
      <p:sp>
        <p:nvSpPr>
          <p:cNvPr id="4" name="Slide Number Placeholder 3"/>
          <p:cNvSpPr>
            <a:spLocks noGrp="1"/>
          </p:cNvSpPr>
          <p:nvPr>
            <p:ph type="sldNum" sz="quarter" idx="12"/>
          </p:nvPr>
        </p:nvSpPr>
        <p:spPr/>
        <p:txBody>
          <a:bodyPr/>
          <a:lstStyle/>
          <a:p>
            <a:fld id="{FF27229C-EC7B-4063-A33B-28A5E87E32ED}" type="slidenum">
              <a:rPr lang="zh-CN" altLang="en-US" smtClean="0"/>
              <a:pPr/>
              <a:t>24</a:t>
            </a:fld>
            <a:endParaRPr lang="zh-CN" altLang="en-US" dirty="0"/>
          </a:p>
        </p:txBody>
      </p:sp>
    </p:spTree>
    <p:extLst>
      <p:ext uri="{BB962C8B-B14F-4D97-AF65-F5344CB8AC3E}">
        <p14:creationId xmlns:p14="http://schemas.microsoft.com/office/powerpoint/2010/main" val="264491021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Test Material </a:t>
            </a:r>
          </a:p>
        </p:txBody>
      </p:sp>
      <p:sp>
        <p:nvSpPr>
          <p:cNvPr id="3" name="Content Placeholder 2"/>
          <p:cNvSpPr>
            <a:spLocks noGrp="1"/>
          </p:cNvSpPr>
          <p:nvPr>
            <p:ph idx="1"/>
          </p:nvPr>
        </p:nvSpPr>
        <p:spPr>
          <a:xfrm>
            <a:off x="567743" y="1306604"/>
            <a:ext cx="11370972" cy="5049746"/>
          </a:xfrm>
        </p:spPr>
        <p:txBody>
          <a:bodyPr/>
          <a:lstStyle/>
          <a:p>
            <a:r>
              <a:rPr lang="en-US" dirty="0" smtClean="0"/>
              <a:t>GED RLA – Writing </a:t>
            </a:r>
          </a:p>
          <a:p>
            <a:pPr lvl="1"/>
            <a:r>
              <a:rPr lang="en-US" dirty="0"/>
              <a:t>Draw relevant and sufficient evidence from a literary or information text to support analysis and reflection.</a:t>
            </a:r>
          </a:p>
          <a:p>
            <a:pPr lvl="1"/>
            <a:r>
              <a:rPr lang="en-US" dirty="0"/>
              <a:t>Use technology to produce writing, demonstrating sufficient command of keyboarding skills.</a:t>
            </a:r>
          </a:p>
          <a:p>
            <a:pPr lvl="1"/>
            <a:r>
              <a:rPr lang="en-US" dirty="0"/>
              <a:t>Candidate responses are scored by a multi-trait rubric that focuses on three elements:</a:t>
            </a:r>
          </a:p>
          <a:p>
            <a:pPr lvl="2"/>
            <a:r>
              <a:rPr lang="en-US" sz="2800" dirty="0"/>
              <a:t>Trait 1: Analysis of </a:t>
            </a:r>
            <a:r>
              <a:rPr lang="en-US" sz="2800" dirty="0" smtClean="0"/>
              <a:t>arguments </a:t>
            </a:r>
            <a:r>
              <a:rPr lang="en-US" sz="2800" b="1" i="1" dirty="0" smtClean="0"/>
              <a:t>(plural) </a:t>
            </a:r>
            <a:r>
              <a:rPr lang="en-US" sz="2800" dirty="0"/>
              <a:t>and </a:t>
            </a:r>
            <a:r>
              <a:rPr lang="en-US" sz="2800" dirty="0" smtClean="0"/>
              <a:t>use </a:t>
            </a:r>
            <a:r>
              <a:rPr lang="en-US" sz="2800" dirty="0"/>
              <a:t>of </a:t>
            </a:r>
            <a:r>
              <a:rPr lang="en-US" sz="2800" dirty="0" smtClean="0"/>
              <a:t>evidence.</a:t>
            </a:r>
            <a:endParaRPr lang="en-US" sz="2800" dirty="0"/>
          </a:p>
          <a:p>
            <a:pPr lvl="2"/>
            <a:r>
              <a:rPr lang="en-US" sz="2800" dirty="0"/>
              <a:t>Trait 2: Development of </a:t>
            </a:r>
            <a:r>
              <a:rPr lang="en-US" sz="2800" dirty="0" smtClean="0"/>
              <a:t>ideas </a:t>
            </a:r>
            <a:r>
              <a:rPr lang="en-US" sz="2800" dirty="0"/>
              <a:t>and </a:t>
            </a:r>
            <a:r>
              <a:rPr lang="en-US" sz="2800" dirty="0" smtClean="0"/>
              <a:t>structure.</a:t>
            </a:r>
            <a:endParaRPr lang="en-US" sz="2800" dirty="0"/>
          </a:p>
          <a:p>
            <a:pPr lvl="2"/>
            <a:r>
              <a:rPr lang="en-US" sz="2800" dirty="0"/>
              <a:t>Trait 3: Clarity and </a:t>
            </a:r>
            <a:r>
              <a:rPr lang="en-US" sz="2800" dirty="0" smtClean="0"/>
              <a:t>command </a:t>
            </a:r>
            <a:r>
              <a:rPr lang="en-US" sz="2800" dirty="0"/>
              <a:t>of </a:t>
            </a:r>
            <a:r>
              <a:rPr lang="en-US" sz="2800" dirty="0" smtClean="0"/>
              <a:t>standard English.</a:t>
            </a:r>
            <a:r>
              <a:rPr lang="en-US" sz="2800" dirty="0"/>
              <a:t> </a:t>
            </a:r>
          </a:p>
          <a:p>
            <a:endParaRPr lang="en-US" dirty="0" smtClean="0"/>
          </a:p>
        </p:txBody>
      </p:sp>
      <p:sp>
        <p:nvSpPr>
          <p:cNvPr id="4" name="Slide Number Placeholder 3"/>
          <p:cNvSpPr>
            <a:spLocks noGrp="1"/>
          </p:cNvSpPr>
          <p:nvPr>
            <p:ph type="sldNum" sz="quarter" idx="12"/>
          </p:nvPr>
        </p:nvSpPr>
        <p:spPr/>
        <p:txBody>
          <a:bodyPr/>
          <a:lstStyle/>
          <a:p>
            <a:fld id="{FF27229C-EC7B-4063-A33B-28A5E87E32ED}" type="slidenum">
              <a:rPr lang="zh-CN" altLang="en-US" smtClean="0"/>
              <a:pPr/>
              <a:t>25</a:t>
            </a:fld>
            <a:endParaRPr lang="zh-CN" altLang="en-US" dirty="0"/>
          </a:p>
        </p:txBody>
      </p:sp>
    </p:spTree>
    <p:extLst>
      <p:ext uri="{BB962C8B-B14F-4D97-AF65-F5344CB8AC3E}">
        <p14:creationId xmlns:p14="http://schemas.microsoft.com/office/powerpoint/2010/main" val="132540254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Test Material </a:t>
            </a:r>
          </a:p>
        </p:txBody>
      </p:sp>
      <p:sp>
        <p:nvSpPr>
          <p:cNvPr id="3" name="Content Placeholder 2"/>
          <p:cNvSpPr>
            <a:spLocks noGrp="1"/>
          </p:cNvSpPr>
          <p:nvPr>
            <p:ph idx="1"/>
          </p:nvPr>
        </p:nvSpPr>
        <p:spPr/>
        <p:txBody>
          <a:bodyPr/>
          <a:lstStyle/>
          <a:p>
            <a:r>
              <a:rPr lang="en-US" dirty="0" err="1" smtClean="0"/>
              <a:t>HiSET</a:t>
            </a:r>
            <a:r>
              <a:rPr lang="en-US" dirty="0" smtClean="0"/>
              <a:t> Writing </a:t>
            </a:r>
          </a:p>
          <a:p>
            <a:pPr lvl="1"/>
            <a:r>
              <a:rPr lang="en-US" sz="2400" dirty="0" smtClean="0"/>
              <a:t>Organization </a:t>
            </a:r>
            <a:r>
              <a:rPr lang="en-US" sz="2400" dirty="0"/>
              <a:t>of Ideas (22</a:t>
            </a:r>
            <a:r>
              <a:rPr lang="en-US" sz="2400" dirty="0" smtClean="0"/>
              <a:t>%). </a:t>
            </a:r>
            <a:endParaRPr lang="en-US" sz="2400" dirty="0"/>
          </a:p>
          <a:p>
            <a:pPr lvl="1"/>
            <a:r>
              <a:rPr lang="en-US" sz="2400" dirty="0" smtClean="0"/>
              <a:t>Language </a:t>
            </a:r>
            <a:r>
              <a:rPr lang="en-US" sz="2400" dirty="0"/>
              <a:t>Facility (43</a:t>
            </a:r>
            <a:r>
              <a:rPr lang="en-US" sz="2400" dirty="0" smtClean="0"/>
              <a:t>%). </a:t>
            </a:r>
            <a:endParaRPr lang="en-US" sz="2400" dirty="0"/>
          </a:p>
          <a:p>
            <a:pPr lvl="1"/>
            <a:r>
              <a:rPr lang="en-US" sz="2400" dirty="0" smtClean="0"/>
              <a:t>Writing </a:t>
            </a:r>
            <a:r>
              <a:rPr lang="en-US" sz="2400" dirty="0"/>
              <a:t>Conventions (35</a:t>
            </a:r>
            <a:r>
              <a:rPr lang="en-US" sz="2400" dirty="0" smtClean="0"/>
              <a:t>%). </a:t>
            </a:r>
          </a:p>
          <a:p>
            <a:pPr lvl="1"/>
            <a:r>
              <a:rPr lang="en-US" sz="2400" dirty="0"/>
              <a:t>The multiple-choice questions require candidates to make revision choices concerning organization, diction, and clarity, sentence structure, usage, and mechanics. </a:t>
            </a:r>
            <a:endParaRPr lang="en-US" sz="2400" dirty="0" smtClean="0"/>
          </a:p>
          <a:p>
            <a:pPr lvl="1"/>
            <a:r>
              <a:rPr lang="en-US" sz="2400" dirty="0"/>
              <a:t>The essay question measures proficiency in the generation and organization of ideas through a direct assessment of evidence-based writing. Candidates read a pair of texts and then create written responses. Responses are evaluated on the candidates’ abilities to develop positions or claims supported by evidence from the materials provided </a:t>
            </a:r>
            <a:r>
              <a:rPr lang="en-US" sz="2400" i="1" dirty="0"/>
              <a:t>as well as their own experiences</a:t>
            </a:r>
            <a:r>
              <a:rPr lang="en-US" i="1" dirty="0"/>
              <a:t>.</a:t>
            </a:r>
          </a:p>
          <a:p>
            <a:pPr lvl="1"/>
            <a:endParaRPr lang="en-US" dirty="0"/>
          </a:p>
          <a:p>
            <a:pPr lvl="1"/>
            <a:endParaRPr lang="en-US" dirty="0"/>
          </a:p>
        </p:txBody>
      </p:sp>
      <p:sp>
        <p:nvSpPr>
          <p:cNvPr id="4" name="Slide Number Placeholder 3"/>
          <p:cNvSpPr>
            <a:spLocks noGrp="1"/>
          </p:cNvSpPr>
          <p:nvPr>
            <p:ph type="sldNum" sz="quarter" idx="12"/>
          </p:nvPr>
        </p:nvSpPr>
        <p:spPr/>
        <p:txBody>
          <a:bodyPr/>
          <a:lstStyle/>
          <a:p>
            <a:fld id="{FF27229C-EC7B-4063-A33B-28A5E87E32ED}" type="slidenum">
              <a:rPr lang="zh-CN" altLang="en-US" smtClean="0"/>
              <a:pPr/>
              <a:t>26</a:t>
            </a:fld>
            <a:endParaRPr lang="zh-CN" altLang="en-US" dirty="0"/>
          </a:p>
        </p:txBody>
      </p:sp>
    </p:spTree>
    <p:extLst>
      <p:ext uri="{BB962C8B-B14F-4D97-AF65-F5344CB8AC3E}">
        <p14:creationId xmlns:p14="http://schemas.microsoft.com/office/powerpoint/2010/main" val="315959764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Test Material </a:t>
            </a:r>
          </a:p>
        </p:txBody>
      </p:sp>
      <p:sp>
        <p:nvSpPr>
          <p:cNvPr id="3" name="Content Placeholder 2"/>
          <p:cNvSpPr>
            <a:spLocks noGrp="1"/>
          </p:cNvSpPr>
          <p:nvPr>
            <p:ph idx="1"/>
          </p:nvPr>
        </p:nvSpPr>
        <p:spPr/>
        <p:txBody>
          <a:bodyPr/>
          <a:lstStyle/>
          <a:p>
            <a:r>
              <a:rPr lang="en-US" dirty="0" err="1" smtClean="0"/>
              <a:t>HiSET</a:t>
            </a:r>
            <a:r>
              <a:rPr lang="en-US" dirty="0" smtClean="0"/>
              <a:t> Reading </a:t>
            </a:r>
          </a:p>
          <a:p>
            <a:pPr lvl="1"/>
            <a:r>
              <a:rPr lang="en-US" dirty="0"/>
              <a:t>Application of concepts, analysis, synthesis, and evaluation involving: </a:t>
            </a:r>
          </a:p>
          <a:p>
            <a:pPr lvl="2"/>
            <a:r>
              <a:rPr lang="en-US" dirty="0" smtClean="0"/>
              <a:t>Literary </a:t>
            </a:r>
            <a:r>
              <a:rPr lang="en-US" dirty="0"/>
              <a:t>Texts (60%) </a:t>
            </a:r>
          </a:p>
          <a:p>
            <a:pPr lvl="2"/>
            <a:r>
              <a:rPr lang="en-US" dirty="0" smtClean="0"/>
              <a:t>Informational </a:t>
            </a:r>
            <a:r>
              <a:rPr lang="en-US" dirty="0"/>
              <a:t>Texts (40%) </a:t>
            </a:r>
            <a:r>
              <a:rPr lang="en-US" dirty="0" smtClean="0"/>
              <a:t>.</a:t>
            </a:r>
          </a:p>
          <a:p>
            <a:pPr lvl="1"/>
            <a:r>
              <a:rPr lang="en-US" dirty="0"/>
              <a:t>In the ETS </a:t>
            </a:r>
            <a:r>
              <a:rPr lang="en-US" dirty="0" err="1"/>
              <a:t>HiSET</a:t>
            </a:r>
            <a:r>
              <a:rPr lang="en-US" dirty="0"/>
              <a:t> program, candidates will be required to read a broad range of high-quality literary and informational texts. The selections are presented in multiple genres on subject matter that varies in purpose and style. The selections will span various forms (e.g., narratives, memoirs, essays, biographical sketches, editorials, and poetry). The texts generally range in length from approximately </a:t>
            </a:r>
            <a:r>
              <a:rPr lang="en-US" b="1" dirty="0"/>
              <a:t>400 to 600 </a:t>
            </a:r>
            <a:r>
              <a:rPr lang="en-US" dirty="0"/>
              <a:t>words.</a:t>
            </a:r>
          </a:p>
          <a:p>
            <a:pPr lvl="2"/>
            <a:endParaRPr lang="en-US" dirty="0"/>
          </a:p>
          <a:p>
            <a:pPr lvl="1"/>
            <a:endParaRPr lang="en-US" dirty="0"/>
          </a:p>
        </p:txBody>
      </p:sp>
      <p:sp>
        <p:nvSpPr>
          <p:cNvPr id="4" name="Slide Number Placeholder 3"/>
          <p:cNvSpPr>
            <a:spLocks noGrp="1"/>
          </p:cNvSpPr>
          <p:nvPr>
            <p:ph type="sldNum" sz="quarter" idx="12"/>
          </p:nvPr>
        </p:nvSpPr>
        <p:spPr/>
        <p:txBody>
          <a:bodyPr/>
          <a:lstStyle/>
          <a:p>
            <a:fld id="{FF27229C-EC7B-4063-A33B-28A5E87E32ED}" type="slidenum">
              <a:rPr lang="zh-CN" altLang="en-US" smtClean="0"/>
              <a:pPr/>
              <a:t>27</a:t>
            </a:fld>
            <a:endParaRPr lang="zh-CN" altLang="en-US" dirty="0"/>
          </a:p>
        </p:txBody>
      </p:sp>
    </p:spTree>
    <p:extLst>
      <p:ext uri="{BB962C8B-B14F-4D97-AF65-F5344CB8AC3E}">
        <p14:creationId xmlns:p14="http://schemas.microsoft.com/office/powerpoint/2010/main" val="121003827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F27229C-EC7B-4063-A33B-28A5E87E32ED}" type="slidenum">
              <a:rPr lang="zh-CN" altLang="en-US" smtClean="0"/>
              <a:pPr/>
              <a:t>28</a:t>
            </a:fld>
            <a:endParaRPr lang="zh-CN" altLang="en-US" dirty="0"/>
          </a:p>
        </p:txBody>
      </p:sp>
      <mc:AlternateContent xmlns:mc="http://schemas.openxmlformats.org/markup-compatibility/2006" xmlns:a14="http://schemas.microsoft.com/office/drawing/2010/main">
        <mc:Choice Requires="a14">
          <p:sp>
            <p:nvSpPr>
              <p:cNvPr id="7" name="Content Placeholder 6"/>
              <p:cNvSpPr>
                <a:spLocks noGrp="1"/>
              </p:cNvSpPr>
              <p:nvPr>
                <p:ph idx="13"/>
              </p:nvPr>
            </p:nvSpPr>
            <p:spPr/>
            <p:txBody>
              <a:bodyPr/>
              <a:lstStyle/>
              <a:p>
                <a:r>
                  <a:rPr lang="en-US" sz="1800" dirty="0" smtClean="0"/>
                  <a:t>Mathematics</a:t>
                </a:r>
              </a:p>
              <a:p>
                <a:pPr lvl="1"/>
                <a:r>
                  <a:rPr lang="en-US" sz="1800" dirty="0" smtClean="0"/>
                  <a:t>Numbers </a:t>
                </a:r>
                <a:r>
                  <a:rPr lang="en-US" sz="1800" dirty="0"/>
                  <a:t>and Operations on Numbers (19</a:t>
                </a:r>
                <a:r>
                  <a:rPr lang="en-US" sz="1800" dirty="0" smtClean="0"/>
                  <a:t>%). </a:t>
                </a:r>
                <a:endParaRPr lang="en-US" sz="1800" dirty="0"/>
              </a:p>
              <a:p>
                <a:pPr lvl="1"/>
                <a:r>
                  <a:rPr lang="en-US" sz="1800" dirty="0" smtClean="0"/>
                  <a:t>Measurement/Geometry </a:t>
                </a:r>
                <a:r>
                  <a:rPr lang="en-US" sz="1800" dirty="0"/>
                  <a:t>(18</a:t>
                </a:r>
                <a:r>
                  <a:rPr lang="en-US" sz="1800" dirty="0" smtClean="0"/>
                  <a:t>%). </a:t>
                </a:r>
              </a:p>
              <a:p>
                <a:pPr lvl="1"/>
                <a:r>
                  <a:rPr lang="en-US" sz="1800" dirty="0" smtClean="0"/>
                  <a:t>Data Analysis/Probability/Statistics (18%). </a:t>
                </a:r>
              </a:p>
              <a:p>
                <a:pPr lvl="1"/>
                <a:r>
                  <a:rPr lang="en-US" sz="1800" dirty="0" smtClean="0"/>
                  <a:t>Algebraic </a:t>
                </a:r>
                <a:r>
                  <a:rPr lang="en-US" sz="1800" dirty="0"/>
                  <a:t>Concepts (45</a:t>
                </a:r>
                <a:r>
                  <a:rPr lang="en-US" sz="1800" dirty="0" smtClean="0"/>
                  <a:t>%). </a:t>
                </a:r>
              </a:p>
              <a:p>
                <a:pPr lvl="1"/>
                <a:r>
                  <a:rPr lang="en-US" sz="1800" dirty="0"/>
                  <a:t>The Mathematics test is calculator neutral</a:t>
                </a:r>
                <a:r>
                  <a:rPr lang="en-US" sz="1800" dirty="0" smtClean="0"/>
                  <a:t>.</a:t>
                </a:r>
              </a:p>
              <a:p>
                <a:pPr lvl="1"/>
                <a:r>
                  <a:rPr lang="en-US" sz="1800" dirty="0"/>
                  <a:t>The formulas below will not be provided on the formula sheet: </a:t>
                </a:r>
                <a:r>
                  <a:rPr lang="en-US" sz="1400" dirty="0"/>
                  <a:t>(Handout Reference Sheet) </a:t>
                </a:r>
              </a:p>
              <a:p>
                <a:pPr lvl="2"/>
                <a:r>
                  <a:rPr lang="en-US" sz="1100" b="1" dirty="0" smtClean="0"/>
                  <a:t>Distance </a:t>
                </a:r>
                <a:r>
                  <a:rPr lang="en-US" sz="1100" b="1" dirty="0"/>
                  <a:t>= (rate) (time) </a:t>
                </a:r>
                <a:r>
                  <a:rPr lang="en-US" sz="1100" b="1" i="1" dirty="0"/>
                  <a:t>or d </a:t>
                </a:r>
                <a:r>
                  <a:rPr lang="en-US" sz="1100" b="1" dirty="0"/>
                  <a:t>= </a:t>
                </a:r>
                <a:r>
                  <a:rPr lang="en-US" sz="1100" b="1" i="1" dirty="0"/>
                  <a:t>rt</a:t>
                </a:r>
                <a:r>
                  <a:rPr lang="en-US" sz="1100" b="1" dirty="0"/>
                  <a:t>; note  </a:t>
                </a:r>
                <a:r>
                  <a:rPr lang="en-US" sz="1100" b="1" i="1" dirty="0"/>
                  <a:t>d </a:t>
                </a:r>
                <a:r>
                  <a:rPr lang="en-US" sz="1100" b="1" dirty="0"/>
                  <a:t>is distance, </a:t>
                </a:r>
                <a:r>
                  <a:rPr lang="en-US" sz="1100" b="1" i="1" dirty="0"/>
                  <a:t>r </a:t>
                </a:r>
                <a:r>
                  <a:rPr lang="en-US" sz="1100" b="1" dirty="0"/>
                  <a:t>is rate, and </a:t>
                </a:r>
                <a:r>
                  <a:rPr lang="en-US" sz="1100" b="1" i="1" dirty="0"/>
                  <a:t>t </a:t>
                </a:r>
                <a:r>
                  <a:rPr lang="en-US" sz="1100" b="1" dirty="0"/>
                  <a:t>is </a:t>
                </a:r>
                <a:r>
                  <a:rPr lang="en-US" sz="1100" b="1" dirty="0" smtClean="0"/>
                  <a:t>time. </a:t>
                </a:r>
                <a:endParaRPr lang="en-US" sz="1100" b="1" dirty="0"/>
              </a:p>
              <a:p>
                <a:pPr lvl="2"/>
                <a:r>
                  <a:rPr lang="en-US" sz="1100" b="1" dirty="0"/>
                  <a:t>Pythagorean theorem:  a</a:t>
                </a:r>
                <a:r>
                  <a:rPr lang="en-US" sz="1100" b="1" baseline="30000" dirty="0"/>
                  <a:t>2</a:t>
                </a:r>
                <a:r>
                  <a:rPr lang="en-US" sz="1100" b="1" dirty="0"/>
                  <a:t>+b</a:t>
                </a:r>
                <a:r>
                  <a:rPr lang="en-US" sz="1100" b="1" baseline="30000" dirty="0"/>
                  <a:t>2</a:t>
                </a:r>
                <a:r>
                  <a:rPr lang="en-US" sz="1100" b="1" dirty="0"/>
                  <a:t>=c</a:t>
                </a:r>
                <a:r>
                  <a:rPr lang="en-US" sz="1100" b="1" baseline="30000" dirty="0"/>
                  <a:t>2</a:t>
                </a:r>
                <a:r>
                  <a:rPr lang="en-US" sz="1100" b="1" dirty="0"/>
                  <a:t> Note:  c</a:t>
                </a:r>
                <a:r>
                  <a:rPr lang="en-US" sz="1100" b="1" i="1" dirty="0"/>
                  <a:t> </a:t>
                </a:r>
                <a:r>
                  <a:rPr lang="en-US" sz="1100" b="1" dirty="0"/>
                  <a:t>is the longest side of the triangle; </a:t>
                </a:r>
                <a:r>
                  <a:rPr lang="en-US" sz="1100" b="1" i="1" dirty="0"/>
                  <a:t>a </a:t>
                </a:r>
                <a:r>
                  <a:rPr lang="en-US" sz="1100" b="1" dirty="0"/>
                  <a:t>and </a:t>
                </a:r>
                <a:r>
                  <a:rPr lang="en-US" sz="1100" b="1" i="1" dirty="0"/>
                  <a:t>b </a:t>
                </a:r>
                <a:r>
                  <a:rPr lang="en-US" sz="1100" b="1" dirty="0"/>
                  <a:t>are the </a:t>
                </a:r>
                <a:r>
                  <a:rPr lang="en-US" sz="1100" b="1" dirty="0" smtClean="0"/>
                  <a:t>other. </a:t>
                </a:r>
              </a:p>
              <a:p>
                <a:r>
                  <a:rPr lang="en-US" sz="1100" b="1" dirty="0" smtClean="0"/>
                  <a:t>Quadratic </a:t>
                </a:r>
                <a:r>
                  <a:rPr lang="en-US" sz="1100" b="1" dirty="0"/>
                  <a:t>formula: </a:t>
                </a:r>
                <a14:m>
                  <m:oMath xmlns:m="http://schemas.openxmlformats.org/officeDocument/2006/math">
                    <m:r>
                      <a:rPr lang="en-US" sz="1200" i="1">
                        <a:latin typeface="Cambria Math" panose="02040503050406030204" pitchFamily="18" charset="0"/>
                      </a:rPr>
                      <m:t>𝑥</m:t>
                    </m:r>
                    <m:r>
                      <a:rPr lang="en-US" sz="1200" i="1">
                        <a:latin typeface="Cambria Math" panose="02040503050406030204" pitchFamily="18" charset="0"/>
                      </a:rPr>
                      <m:t>=</m:t>
                    </m:r>
                    <m:f>
                      <m:fPr>
                        <m:ctrlPr>
                          <a:rPr lang="en-US" sz="1200" i="1">
                            <a:latin typeface="Cambria Math" panose="02040503050406030204" pitchFamily="18" charset="0"/>
                          </a:rPr>
                        </m:ctrlPr>
                      </m:fPr>
                      <m:num>
                        <m:r>
                          <a:rPr lang="en-US" sz="1200" i="1">
                            <a:latin typeface="Cambria Math" panose="02040503050406030204" pitchFamily="18" charset="0"/>
                          </a:rPr>
                          <m:t>−</m:t>
                        </m:r>
                        <m:r>
                          <a:rPr lang="en-US" sz="1200" i="1">
                            <a:latin typeface="Cambria Math" panose="02040503050406030204" pitchFamily="18" charset="0"/>
                          </a:rPr>
                          <m:t>𝑏</m:t>
                        </m:r>
                        <m:r>
                          <a:rPr lang="en-US" sz="1200" i="1">
                            <a:latin typeface="Cambria Math" panose="02040503050406030204" pitchFamily="18" charset="0"/>
                          </a:rPr>
                          <m:t>±</m:t>
                        </m:r>
                        <m:rad>
                          <m:radPr>
                            <m:degHide m:val="on"/>
                            <m:ctrlPr>
                              <a:rPr lang="en-US" sz="1200" i="1">
                                <a:latin typeface="Cambria Math" panose="02040503050406030204" pitchFamily="18" charset="0"/>
                              </a:rPr>
                            </m:ctrlPr>
                          </m:radPr>
                          <m:deg/>
                          <m:e>
                            <m:sSup>
                              <m:sSupPr>
                                <m:ctrlPr>
                                  <a:rPr lang="en-US" sz="1200" i="1">
                                    <a:latin typeface="Cambria Math" panose="02040503050406030204" pitchFamily="18" charset="0"/>
                                  </a:rPr>
                                </m:ctrlPr>
                              </m:sSupPr>
                              <m:e>
                                <m:r>
                                  <a:rPr lang="en-US" sz="1200" i="1">
                                    <a:latin typeface="Cambria Math" panose="02040503050406030204" pitchFamily="18" charset="0"/>
                                  </a:rPr>
                                  <m:t>𝑏</m:t>
                                </m:r>
                              </m:e>
                              <m:sup>
                                <m:r>
                                  <a:rPr lang="en-US" sz="1200" i="1">
                                    <a:latin typeface="Cambria Math" panose="02040503050406030204" pitchFamily="18" charset="0"/>
                                  </a:rPr>
                                  <m:t>2</m:t>
                                </m:r>
                              </m:sup>
                            </m:sSup>
                            <m:r>
                              <a:rPr lang="en-US" sz="1200" i="1">
                                <a:latin typeface="Cambria Math" panose="02040503050406030204" pitchFamily="18" charset="0"/>
                              </a:rPr>
                              <m:t>−4</m:t>
                            </m:r>
                            <m:r>
                              <a:rPr lang="en-US" sz="1200" i="1">
                                <a:latin typeface="Cambria Math" panose="02040503050406030204" pitchFamily="18" charset="0"/>
                              </a:rPr>
                              <m:t>𝑎𝑐</m:t>
                            </m:r>
                          </m:e>
                        </m:rad>
                      </m:num>
                      <m:den>
                        <m:r>
                          <a:rPr lang="en-US" sz="1200" i="1">
                            <a:latin typeface="Cambria Math" panose="02040503050406030204" pitchFamily="18" charset="0"/>
                          </a:rPr>
                          <m:t>2</m:t>
                        </m:r>
                        <m:r>
                          <a:rPr lang="en-US" sz="1200" i="1">
                            <a:latin typeface="Cambria Math" panose="02040503050406030204" pitchFamily="18" charset="0"/>
                          </a:rPr>
                          <m:t>𝑎</m:t>
                        </m:r>
                      </m:den>
                    </m:f>
                  </m:oMath>
                </a14:m>
                <a:r>
                  <a:rPr lang="en-US" sz="1200" dirty="0"/>
                  <a:t> where ax</a:t>
                </a:r>
                <a:r>
                  <a:rPr lang="en-US" sz="1200" baseline="30000" dirty="0"/>
                  <a:t>2</a:t>
                </a:r>
                <a:r>
                  <a:rPr lang="en-US" sz="1200" dirty="0"/>
                  <a:t> +</a:t>
                </a:r>
                <a:r>
                  <a:rPr lang="en-US" sz="1200" dirty="0" err="1"/>
                  <a:t>bx+c</a:t>
                </a:r>
                <a:r>
                  <a:rPr lang="en-US" sz="1200" dirty="0"/>
                  <a:t>=0 and  a ≠0 </a:t>
                </a:r>
              </a:p>
              <a:p>
                <a:pPr lvl="0"/>
                <a:endParaRPr lang="en-US" sz="1050" dirty="0" smtClean="0"/>
              </a:p>
              <a:p>
                <a:pPr lvl="0"/>
                <a:endParaRPr lang="en-US" sz="1050" dirty="0"/>
              </a:p>
              <a:p>
                <a:endParaRPr lang="en-US" sz="2000" dirty="0"/>
              </a:p>
              <a:p>
                <a:endParaRPr lang="en-US" dirty="0"/>
              </a:p>
              <a:p>
                <a:endParaRPr lang="en-US" dirty="0"/>
              </a:p>
            </p:txBody>
          </p:sp>
        </mc:Choice>
        <mc:Fallback xmlns="">
          <p:sp>
            <p:nvSpPr>
              <p:cNvPr id="7" name="Content Placeholder 6"/>
              <p:cNvSpPr>
                <a:spLocks noGrp="1" noRot="1" noChangeAspect="1" noMove="1" noResize="1" noEditPoints="1" noAdjustHandles="1" noChangeArrowheads="1" noChangeShapeType="1" noTextEdit="1"/>
              </p:cNvSpPr>
              <p:nvPr>
                <p:ph idx="13"/>
              </p:nvPr>
            </p:nvSpPr>
            <p:spPr>
              <a:blipFill>
                <a:blip r:embed="rId3"/>
                <a:stretch>
                  <a:fillRect l="-670" t="-642" r="-1341" b="-2568"/>
                </a:stretch>
              </a:blipFill>
            </p:spPr>
            <p:txBody>
              <a:bodyPr/>
              <a:lstStyle/>
              <a:p>
                <a:r>
                  <a:rPr lang="en-US">
                    <a:noFill/>
                  </a:rPr>
                  <a:t> </a:t>
                </a:r>
              </a:p>
            </p:txBody>
          </p:sp>
        </mc:Fallback>
      </mc:AlternateContent>
      <p:sp>
        <p:nvSpPr>
          <p:cNvPr id="8" name="Content Placeholder 7"/>
          <p:cNvSpPr>
            <a:spLocks noGrp="1"/>
          </p:cNvSpPr>
          <p:nvPr>
            <p:ph idx="4294967295"/>
          </p:nvPr>
        </p:nvSpPr>
        <p:spPr>
          <a:xfrm>
            <a:off x="6313714" y="2189408"/>
            <a:ext cx="5452057" cy="3799266"/>
          </a:xfrm>
        </p:spPr>
        <p:txBody>
          <a:bodyPr/>
          <a:lstStyle/>
          <a:p>
            <a:pPr lvl="0"/>
            <a:r>
              <a:rPr lang="en-US" sz="2000" dirty="0" smtClean="0"/>
              <a:t>Mathematical Reasoning</a:t>
            </a:r>
          </a:p>
          <a:p>
            <a:pPr lvl="1"/>
            <a:r>
              <a:rPr lang="en-US" sz="1800" dirty="0" smtClean="0"/>
              <a:t>Quantitative </a:t>
            </a:r>
            <a:r>
              <a:rPr lang="en-US" sz="1800" dirty="0"/>
              <a:t>problem </a:t>
            </a:r>
            <a:r>
              <a:rPr lang="en-US" sz="1800" dirty="0" smtClean="0"/>
              <a:t>solving (45%). </a:t>
            </a:r>
          </a:p>
          <a:p>
            <a:pPr lvl="1"/>
            <a:r>
              <a:rPr lang="en-US" sz="1800" dirty="0" smtClean="0"/>
              <a:t>Algebraic </a:t>
            </a:r>
            <a:r>
              <a:rPr lang="en-US" sz="1800" dirty="0"/>
              <a:t>problem </a:t>
            </a:r>
            <a:r>
              <a:rPr lang="en-US" sz="1800" dirty="0" smtClean="0"/>
              <a:t>solving (55%).</a:t>
            </a:r>
          </a:p>
          <a:p>
            <a:pPr lvl="1"/>
            <a:r>
              <a:rPr lang="en-US" sz="1800" dirty="0" smtClean="0"/>
              <a:t>The test includes items that test procedural skill and fluency as well as problem solving.</a:t>
            </a:r>
          </a:p>
          <a:p>
            <a:pPr lvl="1"/>
            <a:r>
              <a:rPr lang="en-US" sz="1800" dirty="0" smtClean="0"/>
              <a:t>The </a:t>
            </a:r>
            <a:r>
              <a:rPr lang="en-US" sz="1800" dirty="0"/>
              <a:t>contexts within which problem solving skills are measured were taken from both academic and workforce contexts</a:t>
            </a:r>
            <a:r>
              <a:rPr lang="en-US" sz="1800" dirty="0" smtClean="0"/>
              <a:t>.</a:t>
            </a:r>
          </a:p>
          <a:p>
            <a:pPr lvl="1"/>
            <a:r>
              <a:rPr lang="en-US" sz="1400" dirty="0" smtClean="0"/>
              <a:t>(Handout Reference Sheet) </a:t>
            </a:r>
            <a:endParaRPr lang="en-US" sz="1400" dirty="0"/>
          </a:p>
          <a:p>
            <a:pPr lvl="0"/>
            <a:endParaRPr lang="en-US" sz="2000" dirty="0"/>
          </a:p>
          <a:p>
            <a:endParaRPr lang="en-US" dirty="0"/>
          </a:p>
        </p:txBody>
      </p:sp>
      <p:sp>
        <p:nvSpPr>
          <p:cNvPr id="6" name="Text Placeholder 5"/>
          <p:cNvSpPr>
            <a:spLocks noGrp="1"/>
          </p:cNvSpPr>
          <p:nvPr>
            <p:ph type="body" idx="1"/>
          </p:nvPr>
        </p:nvSpPr>
        <p:spPr/>
        <p:txBody>
          <a:bodyPr/>
          <a:lstStyle/>
          <a:p>
            <a:r>
              <a:rPr lang="en-US" dirty="0" err="1"/>
              <a:t>HiSET</a:t>
            </a:r>
            <a:endParaRPr lang="en-US" dirty="0"/>
          </a:p>
        </p:txBody>
      </p:sp>
      <p:sp>
        <p:nvSpPr>
          <p:cNvPr id="9" name="Text Placeholder 8"/>
          <p:cNvSpPr>
            <a:spLocks noGrp="1"/>
          </p:cNvSpPr>
          <p:nvPr>
            <p:ph type="body" idx="15"/>
          </p:nvPr>
        </p:nvSpPr>
        <p:spPr/>
        <p:txBody>
          <a:bodyPr/>
          <a:lstStyle/>
          <a:p>
            <a:endParaRPr lang="en-US" dirty="0" smtClean="0"/>
          </a:p>
          <a:p>
            <a:r>
              <a:rPr lang="en-US" dirty="0" smtClean="0"/>
              <a:t>GED </a:t>
            </a:r>
            <a:endParaRPr lang="en-US" dirty="0"/>
          </a:p>
          <a:p>
            <a:endParaRPr lang="en-US" dirty="0"/>
          </a:p>
        </p:txBody>
      </p:sp>
      <p:sp>
        <p:nvSpPr>
          <p:cNvPr id="5" name="Title 4"/>
          <p:cNvSpPr>
            <a:spLocks noGrp="1"/>
          </p:cNvSpPr>
          <p:nvPr>
            <p:ph type="title"/>
          </p:nvPr>
        </p:nvSpPr>
        <p:spPr/>
        <p:txBody>
          <a:bodyPr/>
          <a:lstStyle/>
          <a:p>
            <a:r>
              <a:rPr lang="en-US" dirty="0"/>
              <a:t>Test Material </a:t>
            </a:r>
          </a:p>
        </p:txBody>
      </p:sp>
    </p:spTree>
    <p:extLst>
      <p:ext uri="{BB962C8B-B14F-4D97-AF65-F5344CB8AC3E}">
        <p14:creationId xmlns:p14="http://schemas.microsoft.com/office/powerpoint/2010/main" val="198347751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F27229C-EC7B-4063-A33B-28A5E87E32ED}" type="slidenum">
              <a:rPr lang="zh-CN" altLang="en-US" smtClean="0"/>
              <a:pPr/>
              <a:t>29</a:t>
            </a:fld>
            <a:endParaRPr lang="zh-CN" altLang="en-US" dirty="0"/>
          </a:p>
        </p:txBody>
      </p:sp>
      <p:sp>
        <p:nvSpPr>
          <p:cNvPr id="7" name="Content Placeholder 6"/>
          <p:cNvSpPr>
            <a:spLocks noGrp="1"/>
          </p:cNvSpPr>
          <p:nvPr>
            <p:ph idx="13"/>
          </p:nvPr>
        </p:nvSpPr>
        <p:spPr/>
        <p:txBody>
          <a:bodyPr/>
          <a:lstStyle/>
          <a:p>
            <a:r>
              <a:rPr lang="en-US" dirty="0" smtClean="0"/>
              <a:t>Social Studies </a:t>
            </a:r>
          </a:p>
          <a:p>
            <a:pPr lvl="1"/>
            <a:r>
              <a:rPr lang="en-US" dirty="0" smtClean="0"/>
              <a:t>History </a:t>
            </a:r>
            <a:r>
              <a:rPr lang="en-US" dirty="0"/>
              <a:t>(35</a:t>
            </a:r>
            <a:r>
              <a:rPr lang="en-US" dirty="0" smtClean="0"/>
              <a:t>%).</a:t>
            </a:r>
            <a:endParaRPr lang="en-US" dirty="0"/>
          </a:p>
          <a:p>
            <a:pPr lvl="1"/>
            <a:r>
              <a:rPr lang="en-US" dirty="0" smtClean="0"/>
              <a:t>Civics/Government </a:t>
            </a:r>
            <a:r>
              <a:rPr lang="en-US" dirty="0"/>
              <a:t>(35</a:t>
            </a:r>
            <a:r>
              <a:rPr lang="en-US" dirty="0" smtClean="0"/>
              <a:t>%). </a:t>
            </a:r>
            <a:endParaRPr lang="en-US" dirty="0"/>
          </a:p>
          <a:p>
            <a:pPr lvl="1"/>
            <a:r>
              <a:rPr lang="en-US" dirty="0" smtClean="0"/>
              <a:t>Economics </a:t>
            </a:r>
            <a:r>
              <a:rPr lang="en-US" dirty="0"/>
              <a:t>(20</a:t>
            </a:r>
            <a:r>
              <a:rPr lang="en-US" dirty="0" smtClean="0"/>
              <a:t>%). </a:t>
            </a:r>
            <a:endParaRPr lang="en-US" dirty="0"/>
          </a:p>
          <a:p>
            <a:pPr lvl="1"/>
            <a:r>
              <a:rPr lang="en-US" dirty="0" smtClean="0"/>
              <a:t>Geography </a:t>
            </a:r>
            <a:r>
              <a:rPr lang="en-US" dirty="0"/>
              <a:t>(10</a:t>
            </a:r>
            <a:r>
              <a:rPr lang="en-US" dirty="0" smtClean="0"/>
              <a:t>%). </a:t>
            </a:r>
          </a:p>
          <a:p>
            <a:pPr lvl="1"/>
            <a:r>
              <a:rPr lang="en-US" sz="1400" dirty="0"/>
              <a:t>Primary documents, posters, cartoons, timelines, maps, graphs, tables, charts, and reading passages may be used to present information. The questions may ask candidates to distinguish statements of fact from opinion; recognize the limitations of procedures and methods; and make judgments about the reliability of sources, the validity of inferences and conclusions, and the adequacy of information for drawing conclusions.</a:t>
            </a:r>
          </a:p>
          <a:p>
            <a:endParaRPr lang="en-US" dirty="0"/>
          </a:p>
          <a:p>
            <a:endParaRPr lang="en-US" dirty="0"/>
          </a:p>
        </p:txBody>
      </p:sp>
      <p:sp>
        <p:nvSpPr>
          <p:cNvPr id="8" name="Content Placeholder 7"/>
          <p:cNvSpPr>
            <a:spLocks noGrp="1"/>
          </p:cNvSpPr>
          <p:nvPr>
            <p:ph idx="4294967295"/>
          </p:nvPr>
        </p:nvSpPr>
        <p:spPr>
          <a:xfrm>
            <a:off x="6313714" y="2189408"/>
            <a:ext cx="5452057" cy="3799266"/>
          </a:xfrm>
        </p:spPr>
        <p:txBody>
          <a:bodyPr/>
          <a:lstStyle/>
          <a:p>
            <a:r>
              <a:rPr lang="en-US" sz="2800" dirty="0"/>
              <a:t>Social Studies </a:t>
            </a:r>
          </a:p>
          <a:p>
            <a:pPr lvl="1"/>
            <a:r>
              <a:rPr lang="en-US" sz="2400" dirty="0" smtClean="0"/>
              <a:t>Civics </a:t>
            </a:r>
            <a:r>
              <a:rPr lang="en-US" sz="2400" dirty="0"/>
              <a:t>and </a:t>
            </a:r>
            <a:r>
              <a:rPr lang="en-US" sz="2400" dirty="0" smtClean="0"/>
              <a:t>Government (50%). </a:t>
            </a:r>
          </a:p>
          <a:p>
            <a:pPr lvl="1"/>
            <a:r>
              <a:rPr lang="en-US" sz="2400" dirty="0" smtClean="0"/>
              <a:t>United </a:t>
            </a:r>
            <a:r>
              <a:rPr lang="en-US" sz="2400" dirty="0"/>
              <a:t>States </a:t>
            </a:r>
            <a:r>
              <a:rPr lang="en-US" sz="2400" dirty="0" smtClean="0"/>
              <a:t>History (20%). </a:t>
            </a:r>
          </a:p>
          <a:p>
            <a:pPr lvl="1"/>
            <a:r>
              <a:rPr lang="en-US" sz="2400" dirty="0" smtClean="0"/>
              <a:t>Economics</a:t>
            </a:r>
            <a:r>
              <a:rPr lang="en-US" sz="2400" dirty="0"/>
              <a:t>, </a:t>
            </a:r>
            <a:r>
              <a:rPr lang="en-US" sz="2400" dirty="0" smtClean="0"/>
              <a:t>(15%). </a:t>
            </a:r>
          </a:p>
          <a:p>
            <a:pPr lvl="1"/>
            <a:r>
              <a:rPr lang="en-US" sz="2400" dirty="0" smtClean="0"/>
              <a:t>Geography </a:t>
            </a:r>
            <a:r>
              <a:rPr lang="en-US" sz="2400" dirty="0"/>
              <a:t>and the </a:t>
            </a:r>
            <a:r>
              <a:rPr lang="en-US" sz="2400" dirty="0" smtClean="0"/>
              <a:t>World(15%). </a:t>
            </a:r>
          </a:p>
          <a:p>
            <a:pPr lvl="1"/>
            <a:r>
              <a:rPr lang="en-US" sz="1400" dirty="0"/>
              <a:t>The test includes items that assess textual analysis and understanding, data representation and inference skills, and problem solving using social studies content</a:t>
            </a:r>
            <a:r>
              <a:rPr lang="en-US" sz="1400" dirty="0" smtClean="0"/>
              <a:t>.</a:t>
            </a:r>
            <a:r>
              <a:rPr lang="en-US" sz="1400" dirty="0"/>
              <a:t> Problem-solving skills are measured in both academic and workplace contexts.</a:t>
            </a:r>
          </a:p>
          <a:p>
            <a:pPr lvl="1"/>
            <a:r>
              <a:rPr lang="en-US" sz="1400" dirty="0"/>
              <a:t>Approximately 50 percent of the test items are based on scenarios in which a single stimulus (textual, graphic or a combination of both) serves to inform two or three items; the remaining approximately 50 percent of the items are discrete stand-alone </a:t>
            </a:r>
            <a:r>
              <a:rPr lang="en-US" sz="1400" dirty="0" smtClean="0"/>
              <a:t>items.</a:t>
            </a:r>
            <a:endParaRPr lang="en-US" sz="1400" dirty="0"/>
          </a:p>
          <a:p>
            <a:endParaRPr lang="en-US" dirty="0"/>
          </a:p>
        </p:txBody>
      </p:sp>
      <p:sp>
        <p:nvSpPr>
          <p:cNvPr id="6" name="Text Placeholder 5"/>
          <p:cNvSpPr>
            <a:spLocks noGrp="1"/>
          </p:cNvSpPr>
          <p:nvPr>
            <p:ph type="body" idx="1"/>
          </p:nvPr>
        </p:nvSpPr>
        <p:spPr/>
        <p:txBody>
          <a:bodyPr/>
          <a:lstStyle/>
          <a:p>
            <a:r>
              <a:rPr lang="en-US" dirty="0" err="1"/>
              <a:t>HiSET</a:t>
            </a:r>
            <a:endParaRPr lang="en-US" dirty="0"/>
          </a:p>
        </p:txBody>
      </p:sp>
      <p:sp>
        <p:nvSpPr>
          <p:cNvPr id="9" name="Text Placeholder 8"/>
          <p:cNvSpPr>
            <a:spLocks noGrp="1"/>
          </p:cNvSpPr>
          <p:nvPr>
            <p:ph type="body" idx="15"/>
          </p:nvPr>
        </p:nvSpPr>
        <p:spPr/>
        <p:txBody>
          <a:bodyPr/>
          <a:lstStyle/>
          <a:p>
            <a:endParaRPr lang="en-US" dirty="0" smtClean="0"/>
          </a:p>
          <a:p>
            <a:r>
              <a:rPr lang="en-US" dirty="0" smtClean="0"/>
              <a:t>GED </a:t>
            </a:r>
            <a:endParaRPr lang="en-US" dirty="0"/>
          </a:p>
          <a:p>
            <a:endParaRPr lang="en-US" dirty="0"/>
          </a:p>
        </p:txBody>
      </p:sp>
      <p:sp>
        <p:nvSpPr>
          <p:cNvPr id="5" name="Title 4"/>
          <p:cNvSpPr>
            <a:spLocks noGrp="1"/>
          </p:cNvSpPr>
          <p:nvPr>
            <p:ph type="title"/>
          </p:nvPr>
        </p:nvSpPr>
        <p:spPr/>
        <p:txBody>
          <a:bodyPr/>
          <a:lstStyle/>
          <a:p>
            <a:r>
              <a:rPr lang="en-US" dirty="0"/>
              <a:t>Test Material </a:t>
            </a:r>
          </a:p>
        </p:txBody>
      </p:sp>
    </p:spTree>
    <p:extLst>
      <p:ext uri="{BB962C8B-B14F-4D97-AF65-F5344CB8AC3E}">
        <p14:creationId xmlns:p14="http://schemas.microsoft.com/office/powerpoint/2010/main" val="37648775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63418" y="2466109"/>
            <a:ext cx="979054" cy="830997"/>
          </a:xfrm>
          <a:prstGeom prst="rect">
            <a:avLst/>
          </a:prstGeom>
        </p:spPr>
        <p:txBody>
          <a:bodyPr wrap="square">
            <a:spAutoFit/>
          </a:bodyPr>
          <a:lstStyle/>
          <a:p>
            <a:r>
              <a:rPr lang="en-US" altLang="zh-CN" sz="4800" dirty="0" smtClean="0">
                <a:solidFill>
                  <a:schemeClr val="bg1"/>
                </a:solidFill>
                <a:latin typeface="Segoe SemiBold" panose="020B0703040204020203" pitchFamily="34" charset="0"/>
                <a:cs typeface="Segoe SemiBold" panose="020B0703040204020203" pitchFamily="34" charset="0"/>
              </a:rPr>
              <a:t>01</a:t>
            </a:r>
            <a:endParaRPr lang="en-US" sz="4800" dirty="0"/>
          </a:p>
        </p:txBody>
      </p:sp>
      <p:sp>
        <p:nvSpPr>
          <p:cNvPr id="4" name="Rectangle 3"/>
          <p:cNvSpPr/>
          <p:nvPr/>
        </p:nvSpPr>
        <p:spPr>
          <a:xfrm>
            <a:off x="2441280" y="2696940"/>
            <a:ext cx="7931156" cy="830997"/>
          </a:xfrm>
          <a:prstGeom prst="rect">
            <a:avLst/>
          </a:prstGeom>
        </p:spPr>
        <p:txBody>
          <a:bodyPr wrap="square">
            <a:spAutoFit/>
          </a:bodyPr>
          <a:lstStyle/>
          <a:p>
            <a:r>
              <a:rPr lang="en-US" altLang="zh-CN" sz="4800" dirty="0" smtClean="0">
                <a:solidFill>
                  <a:schemeClr val="accent1">
                    <a:lumMod val="50000"/>
                  </a:schemeClr>
                </a:solidFill>
              </a:rPr>
              <a:t>What’s New in HSE ?</a:t>
            </a:r>
            <a:endParaRPr lang="zh-CN" altLang="en-US" sz="4800" dirty="0">
              <a:solidFill>
                <a:schemeClr val="accent1">
                  <a:lumMod val="50000"/>
                </a:schemeClr>
              </a:solidFill>
            </a:endParaRPr>
          </a:p>
        </p:txBody>
      </p:sp>
    </p:spTree>
    <p:extLst>
      <p:ext uri="{BB962C8B-B14F-4D97-AF65-F5344CB8AC3E}">
        <p14:creationId xmlns:p14="http://schemas.microsoft.com/office/powerpoint/2010/main" val="35362710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F27229C-EC7B-4063-A33B-28A5E87E32ED}" type="slidenum">
              <a:rPr lang="zh-CN" altLang="en-US" smtClean="0"/>
              <a:pPr/>
              <a:t>30</a:t>
            </a:fld>
            <a:endParaRPr lang="zh-CN" altLang="en-US" dirty="0"/>
          </a:p>
        </p:txBody>
      </p:sp>
      <p:sp>
        <p:nvSpPr>
          <p:cNvPr id="7" name="Content Placeholder 6"/>
          <p:cNvSpPr>
            <a:spLocks noGrp="1"/>
          </p:cNvSpPr>
          <p:nvPr>
            <p:ph idx="13"/>
          </p:nvPr>
        </p:nvSpPr>
        <p:spPr/>
        <p:txBody>
          <a:bodyPr/>
          <a:lstStyle/>
          <a:p>
            <a:r>
              <a:rPr lang="fr-FR" dirty="0" smtClean="0"/>
              <a:t>Science</a:t>
            </a:r>
          </a:p>
          <a:p>
            <a:pPr lvl="1"/>
            <a:r>
              <a:rPr lang="en-US" dirty="0" smtClean="0"/>
              <a:t>Life </a:t>
            </a:r>
            <a:r>
              <a:rPr lang="en-US" dirty="0"/>
              <a:t>Science (49</a:t>
            </a:r>
            <a:r>
              <a:rPr lang="en-US" dirty="0" smtClean="0"/>
              <a:t>%). </a:t>
            </a:r>
            <a:endParaRPr lang="en-US" dirty="0"/>
          </a:p>
          <a:p>
            <a:pPr lvl="1"/>
            <a:r>
              <a:rPr lang="en-US" dirty="0" smtClean="0"/>
              <a:t>Physical </a:t>
            </a:r>
            <a:r>
              <a:rPr lang="en-US" dirty="0"/>
              <a:t>Science (28</a:t>
            </a:r>
            <a:r>
              <a:rPr lang="en-US" dirty="0" smtClean="0"/>
              <a:t>%). </a:t>
            </a:r>
            <a:endParaRPr lang="en-US" dirty="0"/>
          </a:p>
          <a:p>
            <a:pPr lvl="1"/>
            <a:r>
              <a:rPr lang="en-US" dirty="0" smtClean="0"/>
              <a:t>Earth </a:t>
            </a:r>
            <a:r>
              <a:rPr lang="en-US" dirty="0"/>
              <a:t>Science (23</a:t>
            </a:r>
            <a:r>
              <a:rPr lang="en-US" dirty="0" smtClean="0"/>
              <a:t>%). </a:t>
            </a:r>
          </a:p>
          <a:p>
            <a:pPr lvl="1"/>
            <a:r>
              <a:rPr lang="en-US" sz="1600" dirty="0"/>
              <a:t>Most of the questions in the test are associated with stimulus materials that provide descriptions of scientific investigations and their results</a:t>
            </a:r>
            <a:r>
              <a:rPr lang="en-US" sz="1600" dirty="0" smtClean="0"/>
              <a:t>.</a:t>
            </a:r>
          </a:p>
          <a:p>
            <a:pPr lvl="1"/>
            <a:r>
              <a:rPr lang="en-US" sz="1600" dirty="0"/>
              <a:t>The questions may ask candidates to identify the research question of interest, select the best design for a specific research question, and recognize conclusions that can be drawn from results.</a:t>
            </a:r>
          </a:p>
          <a:p>
            <a:endParaRPr lang="en-US" dirty="0"/>
          </a:p>
        </p:txBody>
      </p:sp>
      <p:sp>
        <p:nvSpPr>
          <p:cNvPr id="8" name="Content Placeholder 7"/>
          <p:cNvSpPr>
            <a:spLocks noGrp="1"/>
          </p:cNvSpPr>
          <p:nvPr>
            <p:ph idx="4294967295"/>
          </p:nvPr>
        </p:nvSpPr>
        <p:spPr>
          <a:xfrm>
            <a:off x="6313714" y="2189408"/>
            <a:ext cx="5452057" cy="3799266"/>
          </a:xfrm>
        </p:spPr>
        <p:txBody>
          <a:bodyPr/>
          <a:lstStyle/>
          <a:p>
            <a:r>
              <a:rPr lang="en-US" dirty="0" smtClean="0"/>
              <a:t>Science</a:t>
            </a:r>
          </a:p>
          <a:p>
            <a:pPr lvl="1"/>
            <a:r>
              <a:rPr lang="en-US" sz="2400" dirty="0"/>
              <a:t>Life Science (</a:t>
            </a:r>
            <a:r>
              <a:rPr lang="en-US" sz="2400" dirty="0" smtClean="0"/>
              <a:t>40%). </a:t>
            </a:r>
            <a:endParaRPr lang="en-US" sz="2400" dirty="0"/>
          </a:p>
          <a:p>
            <a:pPr lvl="1"/>
            <a:r>
              <a:rPr lang="en-US" sz="2400" dirty="0"/>
              <a:t>Physical Science </a:t>
            </a:r>
            <a:r>
              <a:rPr lang="en-US" sz="2400" dirty="0" smtClean="0"/>
              <a:t>(40%). </a:t>
            </a:r>
            <a:endParaRPr lang="en-US" sz="2400" dirty="0"/>
          </a:p>
          <a:p>
            <a:pPr lvl="1"/>
            <a:r>
              <a:rPr lang="en-US" sz="2400" dirty="0"/>
              <a:t>Earth </a:t>
            </a:r>
            <a:r>
              <a:rPr lang="en-US" sz="2400" dirty="0" smtClean="0"/>
              <a:t>and Space Science </a:t>
            </a:r>
            <a:r>
              <a:rPr lang="en-US" sz="2400" dirty="0"/>
              <a:t>(</a:t>
            </a:r>
            <a:r>
              <a:rPr lang="en-US" sz="2400" dirty="0" smtClean="0"/>
              <a:t>20%). </a:t>
            </a:r>
          </a:p>
          <a:p>
            <a:pPr lvl="1"/>
            <a:r>
              <a:rPr lang="en-US" sz="1600" dirty="0"/>
              <a:t>The test includes items that test textual analysis and understanding, data representation and inference skills, as well as problem solving with science content</a:t>
            </a:r>
            <a:r>
              <a:rPr lang="en-US" sz="1600" dirty="0" smtClean="0"/>
              <a:t>.</a:t>
            </a:r>
          </a:p>
          <a:p>
            <a:pPr lvl="1"/>
            <a:r>
              <a:rPr lang="en-US" sz="1600" dirty="0"/>
              <a:t>Approximately 50 percent of the items are presented in item scenarios, in which a single stimulus (which may be textual, graphic or a combination of both) serves to inform two to three items. The rest of the items are discrete.</a:t>
            </a:r>
          </a:p>
          <a:p>
            <a:pPr lvl="1"/>
            <a:endParaRPr lang="en-US" sz="2400" dirty="0"/>
          </a:p>
          <a:p>
            <a:endParaRPr lang="en-US" dirty="0" smtClean="0"/>
          </a:p>
          <a:p>
            <a:endParaRPr lang="en-US" dirty="0"/>
          </a:p>
        </p:txBody>
      </p:sp>
      <p:sp>
        <p:nvSpPr>
          <p:cNvPr id="6" name="Text Placeholder 5"/>
          <p:cNvSpPr>
            <a:spLocks noGrp="1"/>
          </p:cNvSpPr>
          <p:nvPr>
            <p:ph type="body" idx="1"/>
          </p:nvPr>
        </p:nvSpPr>
        <p:spPr/>
        <p:txBody>
          <a:bodyPr/>
          <a:lstStyle/>
          <a:p>
            <a:r>
              <a:rPr lang="en-US" dirty="0" err="1"/>
              <a:t>HiSET</a:t>
            </a:r>
            <a:endParaRPr lang="en-US" dirty="0"/>
          </a:p>
        </p:txBody>
      </p:sp>
      <p:sp>
        <p:nvSpPr>
          <p:cNvPr id="9" name="Text Placeholder 8"/>
          <p:cNvSpPr>
            <a:spLocks noGrp="1"/>
          </p:cNvSpPr>
          <p:nvPr>
            <p:ph type="body" idx="15"/>
          </p:nvPr>
        </p:nvSpPr>
        <p:spPr/>
        <p:txBody>
          <a:bodyPr/>
          <a:lstStyle/>
          <a:p>
            <a:endParaRPr lang="en-US" dirty="0" smtClean="0"/>
          </a:p>
          <a:p>
            <a:r>
              <a:rPr lang="en-US" dirty="0" smtClean="0"/>
              <a:t>GED </a:t>
            </a:r>
            <a:endParaRPr lang="en-US" dirty="0"/>
          </a:p>
          <a:p>
            <a:endParaRPr lang="en-US" dirty="0"/>
          </a:p>
        </p:txBody>
      </p:sp>
      <p:sp>
        <p:nvSpPr>
          <p:cNvPr id="5" name="Title 4"/>
          <p:cNvSpPr>
            <a:spLocks noGrp="1"/>
          </p:cNvSpPr>
          <p:nvPr>
            <p:ph type="title"/>
          </p:nvPr>
        </p:nvSpPr>
        <p:spPr/>
        <p:txBody>
          <a:bodyPr/>
          <a:lstStyle/>
          <a:p>
            <a:r>
              <a:rPr lang="en-US" dirty="0"/>
              <a:t>Test Material </a:t>
            </a:r>
          </a:p>
        </p:txBody>
      </p:sp>
    </p:spTree>
    <p:extLst>
      <p:ext uri="{BB962C8B-B14F-4D97-AF65-F5344CB8AC3E}">
        <p14:creationId xmlns:p14="http://schemas.microsoft.com/office/powerpoint/2010/main" val="251052924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F27229C-EC7B-4063-A33B-28A5E87E32ED}" type="slidenum">
              <a:rPr lang="zh-CN" altLang="en-US" smtClean="0"/>
              <a:pPr/>
              <a:t>31</a:t>
            </a:fld>
            <a:endParaRPr lang="zh-CN" altLang="en-US" dirty="0"/>
          </a:p>
        </p:txBody>
      </p:sp>
      <p:sp>
        <p:nvSpPr>
          <p:cNvPr id="3" name="Content Placeholder 2"/>
          <p:cNvSpPr>
            <a:spLocks noGrp="1"/>
          </p:cNvSpPr>
          <p:nvPr>
            <p:ph idx="13"/>
          </p:nvPr>
        </p:nvSpPr>
        <p:spPr/>
        <p:txBody>
          <a:bodyPr/>
          <a:lstStyle/>
          <a:p>
            <a:r>
              <a:rPr lang="en-US" dirty="0">
                <a:hlinkClick r:id="rId3"/>
              </a:rPr>
              <a:t>https://</a:t>
            </a:r>
            <a:r>
              <a:rPr lang="en-US" dirty="0" smtClean="0">
                <a:hlinkClick r:id="rId3"/>
              </a:rPr>
              <a:t>hiset.ets.org/s/pdf/sample_questions.pdf</a:t>
            </a:r>
            <a:endParaRPr lang="en-US" dirty="0" smtClean="0"/>
          </a:p>
          <a:p>
            <a:endParaRPr lang="en-US" dirty="0"/>
          </a:p>
        </p:txBody>
      </p:sp>
      <p:sp>
        <p:nvSpPr>
          <p:cNvPr id="4" name="Text Placeholder 3"/>
          <p:cNvSpPr>
            <a:spLocks noGrp="1"/>
          </p:cNvSpPr>
          <p:nvPr>
            <p:ph type="body" idx="1"/>
          </p:nvPr>
        </p:nvSpPr>
        <p:spPr/>
        <p:txBody>
          <a:bodyPr/>
          <a:lstStyle/>
          <a:p>
            <a:r>
              <a:rPr lang="en-US" dirty="0" err="1" smtClean="0"/>
              <a:t>HiSET</a:t>
            </a:r>
            <a:r>
              <a:rPr lang="en-US" dirty="0" smtClean="0"/>
              <a:t>	</a:t>
            </a:r>
            <a:endParaRPr lang="en-US" dirty="0"/>
          </a:p>
        </p:txBody>
      </p:sp>
      <p:sp>
        <p:nvSpPr>
          <p:cNvPr id="5" name="Text Placeholder 4"/>
          <p:cNvSpPr>
            <a:spLocks noGrp="1"/>
          </p:cNvSpPr>
          <p:nvPr>
            <p:ph type="body" idx="15"/>
          </p:nvPr>
        </p:nvSpPr>
        <p:spPr/>
        <p:txBody>
          <a:bodyPr/>
          <a:lstStyle/>
          <a:p>
            <a:r>
              <a:rPr lang="en-US" dirty="0" smtClean="0"/>
              <a:t>GED</a:t>
            </a:r>
            <a:endParaRPr lang="en-US" dirty="0"/>
          </a:p>
        </p:txBody>
      </p:sp>
      <p:sp>
        <p:nvSpPr>
          <p:cNvPr id="6" name="Title 5"/>
          <p:cNvSpPr>
            <a:spLocks noGrp="1"/>
          </p:cNvSpPr>
          <p:nvPr>
            <p:ph type="title"/>
          </p:nvPr>
        </p:nvSpPr>
        <p:spPr/>
        <p:txBody>
          <a:bodyPr/>
          <a:lstStyle/>
          <a:p>
            <a:r>
              <a:rPr lang="en-US" dirty="0"/>
              <a:t>Test Material </a:t>
            </a:r>
          </a:p>
        </p:txBody>
      </p:sp>
      <p:sp>
        <p:nvSpPr>
          <p:cNvPr id="7" name="Content Placeholder 6"/>
          <p:cNvSpPr>
            <a:spLocks noGrp="1"/>
          </p:cNvSpPr>
          <p:nvPr>
            <p:ph idx="16"/>
          </p:nvPr>
        </p:nvSpPr>
        <p:spPr/>
        <p:txBody>
          <a:bodyPr/>
          <a:lstStyle/>
          <a:p>
            <a:r>
              <a:rPr lang="en-US">
                <a:hlinkClick r:id="rId4"/>
              </a:rPr>
              <a:t>https://ged.com/about_test/test_subjects</a:t>
            </a:r>
            <a:r>
              <a:rPr lang="en-US" smtClean="0">
                <a:hlinkClick r:id="rId4"/>
              </a:rPr>
              <a:t>/</a:t>
            </a:r>
            <a:endParaRPr lang="en-US" smtClean="0"/>
          </a:p>
          <a:p>
            <a:endParaRPr lang="en-US" dirty="0"/>
          </a:p>
        </p:txBody>
      </p:sp>
    </p:spTree>
    <p:extLst>
      <p:ext uri="{BB962C8B-B14F-4D97-AF65-F5344CB8AC3E}">
        <p14:creationId xmlns:p14="http://schemas.microsoft.com/office/powerpoint/2010/main" val="113198239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67446" y="2385688"/>
            <a:ext cx="1094086" cy="1015663"/>
          </a:xfrm>
          <a:prstGeom prst="rect">
            <a:avLst/>
          </a:prstGeom>
        </p:spPr>
        <p:txBody>
          <a:bodyPr wrap="square">
            <a:spAutoFit/>
          </a:bodyPr>
          <a:lstStyle/>
          <a:p>
            <a:r>
              <a:rPr lang="en-US" altLang="zh-CN" sz="6000" dirty="0" smtClean="0">
                <a:solidFill>
                  <a:schemeClr val="bg1"/>
                </a:solidFill>
                <a:latin typeface="Segoe SemiBold" panose="020B0703040204020203" pitchFamily="34" charset="0"/>
                <a:cs typeface="Segoe SemiBold" panose="020B0703040204020203" pitchFamily="34" charset="0"/>
              </a:rPr>
              <a:t>05</a:t>
            </a:r>
            <a:endParaRPr lang="zh-CN" altLang="en-US" sz="6000" dirty="0">
              <a:solidFill>
                <a:schemeClr val="bg1"/>
              </a:solidFill>
              <a:latin typeface="Segoe SemiBold" panose="020B0703040204020203" pitchFamily="34" charset="0"/>
              <a:cs typeface="Segoe SemiBold" panose="020B0703040204020203" pitchFamily="34" charset="0"/>
            </a:endParaRPr>
          </a:p>
        </p:txBody>
      </p:sp>
      <p:sp>
        <p:nvSpPr>
          <p:cNvPr id="3" name="Rectangle 2"/>
          <p:cNvSpPr/>
          <p:nvPr/>
        </p:nvSpPr>
        <p:spPr>
          <a:xfrm>
            <a:off x="2074127" y="2385688"/>
            <a:ext cx="8778600" cy="707886"/>
          </a:xfrm>
          <a:prstGeom prst="rect">
            <a:avLst/>
          </a:prstGeom>
        </p:spPr>
        <p:txBody>
          <a:bodyPr wrap="square">
            <a:spAutoFit/>
          </a:bodyPr>
          <a:lstStyle/>
          <a:p>
            <a:r>
              <a:rPr lang="en-US" altLang="zh-CN" sz="4000" dirty="0">
                <a:solidFill>
                  <a:schemeClr val="accent1">
                    <a:lumMod val="50000"/>
                  </a:schemeClr>
                </a:solidFill>
              </a:rPr>
              <a:t>I Took the </a:t>
            </a:r>
            <a:r>
              <a:rPr lang="en-US" altLang="zh-CN" sz="4000" dirty="0" smtClean="0">
                <a:solidFill>
                  <a:schemeClr val="accent1">
                    <a:lumMod val="50000"/>
                  </a:schemeClr>
                </a:solidFill>
              </a:rPr>
              <a:t>Test–Now What?</a:t>
            </a:r>
          </a:p>
        </p:txBody>
      </p:sp>
    </p:spTree>
    <p:extLst>
      <p:ext uri="{BB962C8B-B14F-4D97-AF65-F5344CB8AC3E}">
        <p14:creationId xmlns:p14="http://schemas.microsoft.com/office/powerpoint/2010/main" val="180485470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F27229C-EC7B-4063-A33B-28A5E87E32ED}" type="slidenum">
              <a:rPr lang="zh-CN" altLang="en-US" smtClean="0"/>
              <a:pPr/>
              <a:t>33</a:t>
            </a:fld>
            <a:endParaRPr lang="zh-CN" altLang="en-US" dirty="0"/>
          </a:p>
        </p:txBody>
      </p:sp>
      <p:sp>
        <p:nvSpPr>
          <p:cNvPr id="3" name="Content Placeholder 2"/>
          <p:cNvSpPr>
            <a:spLocks noGrp="1"/>
          </p:cNvSpPr>
          <p:nvPr>
            <p:ph idx="13"/>
          </p:nvPr>
        </p:nvSpPr>
        <p:spPr/>
        <p:txBody>
          <a:bodyPr/>
          <a:lstStyle/>
          <a:p>
            <a:r>
              <a:rPr lang="en-US" dirty="0" smtClean="0"/>
              <a:t>Re-test </a:t>
            </a:r>
            <a:r>
              <a:rPr lang="en-US" dirty="0"/>
              <a:t>any subject two more times in a calendar year  Jan – Dec. </a:t>
            </a:r>
            <a:endParaRPr lang="en-US" dirty="0" smtClean="0"/>
          </a:p>
          <a:p>
            <a:r>
              <a:rPr lang="en-US" dirty="0" smtClean="0"/>
              <a:t>$9.00 per attempt within the year of your first attempt for the first two.</a:t>
            </a:r>
          </a:p>
          <a:p>
            <a:r>
              <a:rPr lang="en-US" dirty="0" smtClean="0"/>
              <a:t>$19.00 after that. </a:t>
            </a:r>
          </a:p>
          <a:p>
            <a:endParaRPr lang="en-US" dirty="0"/>
          </a:p>
          <a:p>
            <a:endParaRPr lang="en-US" dirty="0"/>
          </a:p>
        </p:txBody>
      </p:sp>
      <p:sp>
        <p:nvSpPr>
          <p:cNvPr id="4" name="Text Placeholder 3"/>
          <p:cNvSpPr>
            <a:spLocks noGrp="1"/>
          </p:cNvSpPr>
          <p:nvPr>
            <p:ph type="body" idx="1"/>
          </p:nvPr>
        </p:nvSpPr>
        <p:spPr/>
        <p:txBody>
          <a:bodyPr/>
          <a:lstStyle/>
          <a:p>
            <a:r>
              <a:rPr lang="en-US" dirty="0" err="1" smtClean="0"/>
              <a:t>HiSET</a:t>
            </a:r>
            <a:r>
              <a:rPr lang="en-US" dirty="0" smtClean="0"/>
              <a:t> </a:t>
            </a:r>
            <a:endParaRPr lang="en-US" dirty="0"/>
          </a:p>
        </p:txBody>
      </p:sp>
      <p:sp>
        <p:nvSpPr>
          <p:cNvPr id="5" name="Text Placeholder 4"/>
          <p:cNvSpPr>
            <a:spLocks noGrp="1"/>
          </p:cNvSpPr>
          <p:nvPr>
            <p:ph type="body" idx="15"/>
          </p:nvPr>
        </p:nvSpPr>
        <p:spPr/>
        <p:txBody>
          <a:bodyPr/>
          <a:lstStyle/>
          <a:p>
            <a:r>
              <a:rPr lang="en-US" dirty="0" smtClean="0"/>
              <a:t>GED</a:t>
            </a:r>
            <a:endParaRPr lang="en-US" dirty="0"/>
          </a:p>
        </p:txBody>
      </p:sp>
      <p:sp>
        <p:nvSpPr>
          <p:cNvPr id="6" name="Title 5"/>
          <p:cNvSpPr>
            <a:spLocks noGrp="1"/>
          </p:cNvSpPr>
          <p:nvPr>
            <p:ph type="title"/>
          </p:nvPr>
        </p:nvSpPr>
        <p:spPr/>
        <p:txBody>
          <a:bodyPr/>
          <a:lstStyle/>
          <a:p>
            <a:r>
              <a:rPr lang="en-US" dirty="0" smtClean="0"/>
              <a:t>I Took the Test–Now What? Re-Test Options</a:t>
            </a:r>
            <a:endParaRPr lang="en-US" dirty="0"/>
          </a:p>
        </p:txBody>
      </p:sp>
      <p:sp>
        <p:nvSpPr>
          <p:cNvPr id="7" name="Content Placeholder 6"/>
          <p:cNvSpPr>
            <a:spLocks noGrp="1"/>
          </p:cNvSpPr>
          <p:nvPr>
            <p:ph idx="16"/>
          </p:nvPr>
        </p:nvSpPr>
        <p:spPr/>
        <p:txBody>
          <a:bodyPr/>
          <a:lstStyle/>
          <a:p>
            <a:r>
              <a:rPr lang="en-US" dirty="0"/>
              <a:t>If you fail a subject three times you must wait 60 days before retesting. </a:t>
            </a:r>
          </a:p>
          <a:p>
            <a:r>
              <a:rPr lang="en-US" dirty="0" smtClean="0"/>
              <a:t>$10.00 </a:t>
            </a:r>
            <a:r>
              <a:rPr lang="en-US" dirty="0"/>
              <a:t>per attempt within the year of your first attempt for the first two</a:t>
            </a:r>
            <a:r>
              <a:rPr lang="en-US" dirty="0" smtClean="0"/>
              <a:t>.</a:t>
            </a:r>
          </a:p>
          <a:p>
            <a:r>
              <a:rPr lang="en-US" dirty="0" smtClean="0"/>
              <a:t>$31.50 after that. </a:t>
            </a:r>
            <a:endParaRPr lang="en-US" dirty="0"/>
          </a:p>
          <a:p>
            <a:endParaRPr lang="en-US" dirty="0"/>
          </a:p>
        </p:txBody>
      </p:sp>
    </p:spTree>
    <p:extLst>
      <p:ext uri="{BB962C8B-B14F-4D97-AF65-F5344CB8AC3E}">
        <p14:creationId xmlns:p14="http://schemas.microsoft.com/office/powerpoint/2010/main" val="302876342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F27229C-EC7B-4063-A33B-28A5E87E32ED}" type="slidenum">
              <a:rPr lang="zh-CN" altLang="en-US" smtClean="0"/>
              <a:pPr/>
              <a:t>34</a:t>
            </a:fld>
            <a:endParaRPr lang="zh-CN" altLang="en-US" dirty="0"/>
          </a:p>
        </p:txBody>
      </p:sp>
      <p:sp>
        <p:nvSpPr>
          <p:cNvPr id="3" name="Content Placeholder 2"/>
          <p:cNvSpPr>
            <a:spLocks noGrp="1"/>
          </p:cNvSpPr>
          <p:nvPr>
            <p:ph idx="13"/>
          </p:nvPr>
        </p:nvSpPr>
        <p:spPr/>
        <p:txBody>
          <a:bodyPr/>
          <a:lstStyle/>
          <a:p>
            <a:r>
              <a:rPr lang="en-US" dirty="0">
                <a:hlinkClick r:id="rId3"/>
              </a:rPr>
              <a:t>https://</a:t>
            </a:r>
            <a:r>
              <a:rPr lang="en-US" dirty="0" smtClean="0">
                <a:hlinkClick r:id="rId3"/>
              </a:rPr>
              <a:t>hiset.ets.org/s/pdf/sample_comprehensive_report.pdf</a:t>
            </a:r>
            <a:r>
              <a:rPr lang="en-US" dirty="0" smtClean="0"/>
              <a:t/>
            </a:r>
            <a:br>
              <a:rPr lang="en-US" dirty="0" smtClean="0"/>
            </a:br>
            <a:endParaRPr lang="en-US" dirty="0" smtClean="0"/>
          </a:p>
          <a:p>
            <a:r>
              <a:rPr lang="en-US" dirty="0">
                <a:hlinkClick r:id="rId4"/>
              </a:rPr>
              <a:t>https://</a:t>
            </a:r>
            <a:r>
              <a:rPr lang="en-US" dirty="0" smtClean="0">
                <a:hlinkClick r:id="rId4"/>
              </a:rPr>
              <a:t>hiset.ets.org/s/pdf/individual_test_report.pdf</a:t>
            </a:r>
            <a:endParaRPr lang="en-US" dirty="0" smtClean="0"/>
          </a:p>
          <a:p>
            <a:endParaRPr lang="en-US" dirty="0"/>
          </a:p>
          <a:p>
            <a:endParaRPr lang="en-US" dirty="0"/>
          </a:p>
        </p:txBody>
      </p:sp>
      <p:sp>
        <p:nvSpPr>
          <p:cNvPr id="4" name="Text Placeholder 3"/>
          <p:cNvSpPr>
            <a:spLocks noGrp="1"/>
          </p:cNvSpPr>
          <p:nvPr>
            <p:ph type="body" idx="1"/>
          </p:nvPr>
        </p:nvSpPr>
        <p:spPr/>
        <p:txBody>
          <a:bodyPr/>
          <a:lstStyle/>
          <a:p>
            <a:r>
              <a:rPr lang="en-US" dirty="0" err="1" smtClean="0"/>
              <a:t>HiSET</a:t>
            </a:r>
            <a:r>
              <a:rPr lang="en-US" dirty="0" smtClean="0"/>
              <a:t> </a:t>
            </a:r>
            <a:endParaRPr lang="en-US" dirty="0"/>
          </a:p>
        </p:txBody>
      </p:sp>
      <p:sp>
        <p:nvSpPr>
          <p:cNvPr id="5" name="Text Placeholder 4"/>
          <p:cNvSpPr>
            <a:spLocks noGrp="1"/>
          </p:cNvSpPr>
          <p:nvPr>
            <p:ph type="body" idx="15"/>
          </p:nvPr>
        </p:nvSpPr>
        <p:spPr/>
        <p:txBody>
          <a:bodyPr/>
          <a:lstStyle/>
          <a:p>
            <a:r>
              <a:rPr lang="en-US" dirty="0" smtClean="0"/>
              <a:t>GED</a:t>
            </a:r>
            <a:endParaRPr lang="en-US" dirty="0"/>
          </a:p>
        </p:txBody>
      </p:sp>
      <p:sp>
        <p:nvSpPr>
          <p:cNvPr id="6" name="Title 5"/>
          <p:cNvSpPr>
            <a:spLocks noGrp="1"/>
          </p:cNvSpPr>
          <p:nvPr>
            <p:ph type="title"/>
          </p:nvPr>
        </p:nvSpPr>
        <p:spPr/>
        <p:txBody>
          <a:bodyPr/>
          <a:lstStyle/>
          <a:p>
            <a:r>
              <a:rPr lang="en-US" dirty="0" smtClean="0"/>
              <a:t>I Took the Test–Now What? Score Reporting </a:t>
            </a:r>
            <a:endParaRPr lang="en-US" dirty="0"/>
          </a:p>
        </p:txBody>
      </p:sp>
      <p:sp>
        <p:nvSpPr>
          <p:cNvPr id="7" name="Content Placeholder 6"/>
          <p:cNvSpPr>
            <a:spLocks noGrp="1"/>
          </p:cNvSpPr>
          <p:nvPr>
            <p:ph idx="16"/>
          </p:nvPr>
        </p:nvSpPr>
        <p:spPr/>
        <p:txBody>
          <a:bodyPr/>
          <a:lstStyle/>
          <a:p>
            <a:r>
              <a:rPr lang="en-US" dirty="0">
                <a:hlinkClick r:id="rId5"/>
              </a:rPr>
              <a:t>https://</a:t>
            </a:r>
            <a:r>
              <a:rPr lang="en-US" dirty="0" smtClean="0">
                <a:hlinkClick r:id="rId5"/>
              </a:rPr>
              <a:t>gedtestingservice.com/educators/scorereport</a:t>
            </a:r>
            <a:endParaRPr lang="en-US" dirty="0" smtClean="0"/>
          </a:p>
          <a:p>
            <a:endParaRPr lang="en-US" dirty="0"/>
          </a:p>
        </p:txBody>
      </p:sp>
    </p:spTree>
    <p:extLst>
      <p:ext uri="{BB962C8B-B14F-4D97-AF65-F5344CB8AC3E}">
        <p14:creationId xmlns:p14="http://schemas.microsoft.com/office/powerpoint/2010/main" val="302908294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 Took the </a:t>
            </a:r>
            <a:r>
              <a:rPr lang="en-US" dirty="0" smtClean="0"/>
              <a:t>Test–Now </a:t>
            </a:r>
            <a:r>
              <a:rPr lang="en-US" dirty="0"/>
              <a:t>What</a:t>
            </a:r>
            <a:r>
              <a:rPr lang="en-US" dirty="0" smtClean="0"/>
              <a:t>? I Passed !!!</a:t>
            </a:r>
            <a:endParaRPr lang="en-US" dirty="0"/>
          </a:p>
        </p:txBody>
      </p:sp>
      <p:sp>
        <p:nvSpPr>
          <p:cNvPr id="3" name="Content Placeholder 2"/>
          <p:cNvSpPr>
            <a:spLocks noGrp="1"/>
          </p:cNvSpPr>
          <p:nvPr>
            <p:ph idx="1"/>
          </p:nvPr>
        </p:nvSpPr>
        <p:spPr/>
        <p:txBody>
          <a:bodyPr/>
          <a:lstStyle/>
          <a:p>
            <a:r>
              <a:rPr lang="en-US" dirty="0" smtClean="0"/>
              <a:t>In order to receive your official score report and credential you must register for: </a:t>
            </a:r>
          </a:p>
          <a:p>
            <a:pPr algn="ctr"/>
            <a:endParaRPr lang="en-US" sz="4000" dirty="0"/>
          </a:p>
          <a:p>
            <a:pPr marL="457200" lvl="1" indent="0" algn="ctr">
              <a:buNone/>
            </a:pPr>
            <a:r>
              <a:rPr lang="en-US" sz="4000" dirty="0" smtClean="0">
                <a:hlinkClick r:id="rId3"/>
              </a:rPr>
              <a:t>www.diplomasender.com</a:t>
            </a:r>
            <a:endParaRPr lang="en-US" sz="4000" dirty="0" smtClean="0"/>
          </a:p>
          <a:p>
            <a:endParaRPr lang="en-US" dirty="0"/>
          </a:p>
        </p:txBody>
      </p:sp>
      <p:sp>
        <p:nvSpPr>
          <p:cNvPr id="4" name="Slide Number Placeholder 3"/>
          <p:cNvSpPr>
            <a:spLocks noGrp="1"/>
          </p:cNvSpPr>
          <p:nvPr>
            <p:ph type="sldNum" sz="quarter" idx="12"/>
          </p:nvPr>
        </p:nvSpPr>
        <p:spPr/>
        <p:txBody>
          <a:bodyPr/>
          <a:lstStyle/>
          <a:p>
            <a:fld id="{FF27229C-EC7B-4063-A33B-28A5E87E32ED}" type="slidenum">
              <a:rPr lang="zh-CN" altLang="en-US" smtClean="0"/>
              <a:pPr/>
              <a:t>35</a:t>
            </a:fld>
            <a:endParaRPr lang="zh-CN" altLang="en-US" dirty="0"/>
          </a:p>
        </p:txBody>
      </p:sp>
    </p:spTree>
    <p:extLst>
      <p:ext uri="{BB962C8B-B14F-4D97-AF65-F5344CB8AC3E}">
        <p14:creationId xmlns:p14="http://schemas.microsoft.com/office/powerpoint/2010/main" val="101996302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 Took the </a:t>
            </a:r>
            <a:r>
              <a:rPr lang="en-US" dirty="0" smtClean="0"/>
              <a:t>Test–Now </a:t>
            </a:r>
            <a:r>
              <a:rPr lang="en-US" dirty="0"/>
              <a:t>What</a:t>
            </a:r>
            <a:r>
              <a:rPr lang="en-US" dirty="0" smtClean="0"/>
              <a:t>? I Passed !!!</a:t>
            </a:r>
            <a:endParaRPr lang="en-US" dirty="0"/>
          </a:p>
        </p:txBody>
      </p:sp>
      <p:sp>
        <p:nvSpPr>
          <p:cNvPr id="3" name="Content Placeholder 2"/>
          <p:cNvSpPr>
            <a:spLocks noGrp="1"/>
          </p:cNvSpPr>
          <p:nvPr>
            <p:ph idx="1"/>
          </p:nvPr>
        </p:nvSpPr>
        <p:spPr/>
        <p:txBody>
          <a:bodyPr/>
          <a:lstStyle/>
          <a:p>
            <a:r>
              <a:rPr lang="en-US" sz="4000" b="1" smtClean="0"/>
              <a:t>GED COLLEGE </a:t>
            </a:r>
            <a:r>
              <a:rPr lang="en-US" sz="4000" b="1" dirty="0" smtClean="0"/>
              <a:t>READY </a:t>
            </a:r>
            <a:endParaRPr lang="en-US" sz="4000" b="1" dirty="0"/>
          </a:p>
          <a:p>
            <a:r>
              <a:rPr lang="en-US" sz="2400" dirty="0" smtClean="0"/>
              <a:t>Students </a:t>
            </a:r>
            <a:r>
              <a:rPr lang="en-US" sz="2400" dirty="0"/>
              <a:t>who score 165 -­ 174 (on any given subject test) have demonstrated college readiness skills.</a:t>
            </a:r>
          </a:p>
          <a:p>
            <a:r>
              <a:rPr lang="en-US" sz="2400" dirty="0"/>
              <a:t>When students enroll in postsecondary education, scores at this level may enable students to </a:t>
            </a:r>
            <a:r>
              <a:rPr lang="en-US" sz="2400" dirty="0" smtClean="0"/>
              <a:t>qualify for </a:t>
            </a:r>
            <a:r>
              <a:rPr lang="en-US" sz="2400" dirty="0"/>
              <a:t>(1) waiver from developmental education requirements and courses, and/or (2) waiver </a:t>
            </a:r>
            <a:r>
              <a:rPr lang="en-US" sz="2400" dirty="0" smtClean="0"/>
              <a:t>from placement </a:t>
            </a:r>
            <a:r>
              <a:rPr lang="en-US" sz="2400" dirty="0"/>
              <a:t>testing.</a:t>
            </a:r>
          </a:p>
          <a:p>
            <a:r>
              <a:rPr lang="en-US" sz="2400" dirty="0"/>
              <a:t>Each of the </a:t>
            </a:r>
            <a:r>
              <a:rPr lang="en-US" sz="2400" dirty="0" smtClean="0"/>
              <a:t>GED </a:t>
            </a:r>
            <a:r>
              <a:rPr lang="en-US" sz="2400" dirty="0"/>
              <a:t>subject area tests has specific recommendations at the </a:t>
            </a:r>
            <a:r>
              <a:rPr lang="en-US" sz="2400" dirty="0" smtClean="0"/>
              <a:t>GED  </a:t>
            </a:r>
            <a:r>
              <a:rPr lang="en-US" sz="2400" dirty="0"/>
              <a:t>College </a:t>
            </a:r>
            <a:r>
              <a:rPr lang="en-US" sz="2400" dirty="0" smtClean="0"/>
              <a:t>Ready performance </a:t>
            </a:r>
            <a:r>
              <a:rPr lang="en-US" sz="2400" dirty="0"/>
              <a:t>level. Each of the recommendations applies to an individual subject area test and is </a:t>
            </a:r>
            <a:r>
              <a:rPr lang="en-US" sz="2400" dirty="0" smtClean="0"/>
              <a:t>not dependent </a:t>
            </a:r>
            <a:r>
              <a:rPr lang="en-US" sz="2400" dirty="0"/>
              <a:t>on results on multiple tests. </a:t>
            </a:r>
          </a:p>
        </p:txBody>
      </p:sp>
      <p:sp>
        <p:nvSpPr>
          <p:cNvPr id="4" name="Slide Number Placeholder 3"/>
          <p:cNvSpPr>
            <a:spLocks noGrp="1"/>
          </p:cNvSpPr>
          <p:nvPr>
            <p:ph type="sldNum" sz="quarter" idx="12"/>
          </p:nvPr>
        </p:nvSpPr>
        <p:spPr/>
        <p:txBody>
          <a:bodyPr/>
          <a:lstStyle/>
          <a:p>
            <a:fld id="{FF27229C-EC7B-4063-A33B-28A5E87E32ED}" type="slidenum">
              <a:rPr lang="zh-CN" altLang="en-US" smtClean="0"/>
              <a:pPr/>
              <a:t>36</a:t>
            </a:fld>
            <a:endParaRPr lang="zh-CN" altLang="en-US" dirty="0"/>
          </a:p>
        </p:txBody>
      </p:sp>
    </p:spTree>
    <p:extLst>
      <p:ext uri="{BB962C8B-B14F-4D97-AF65-F5344CB8AC3E}">
        <p14:creationId xmlns:p14="http://schemas.microsoft.com/office/powerpoint/2010/main" val="170301359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 Took the </a:t>
            </a:r>
            <a:r>
              <a:rPr lang="en-US" dirty="0" smtClean="0"/>
              <a:t>Test–Now </a:t>
            </a:r>
            <a:r>
              <a:rPr lang="en-US" dirty="0"/>
              <a:t>What</a:t>
            </a:r>
            <a:r>
              <a:rPr lang="en-US" dirty="0" smtClean="0"/>
              <a:t>? I Passed !!!</a:t>
            </a:r>
            <a:endParaRPr lang="en-US" dirty="0"/>
          </a:p>
        </p:txBody>
      </p:sp>
      <p:sp>
        <p:nvSpPr>
          <p:cNvPr id="3" name="Content Placeholder 2"/>
          <p:cNvSpPr>
            <a:spLocks noGrp="1"/>
          </p:cNvSpPr>
          <p:nvPr>
            <p:ph idx="1"/>
          </p:nvPr>
        </p:nvSpPr>
        <p:spPr/>
        <p:txBody>
          <a:bodyPr/>
          <a:lstStyle/>
          <a:p>
            <a:r>
              <a:rPr lang="en-US" sz="4800" b="1" dirty="0" err="1" smtClean="0"/>
              <a:t>HiSET</a:t>
            </a:r>
            <a:r>
              <a:rPr lang="en-US" sz="4800" b="1" dirty="0" smtClean="0"/>
              <a:t> College and Career Report</a:t>
            </a:r>
          </a:p>
          <a:p>
            <a:endParaRPr lang="en-US" sz="4800" b="1" dirty="0"/>
          </a:p>
          <a:p>
            <a:pPr marL="0" indent="0">
              <a:buNone/>
            </a:pPr>
            <a:r>
              <a:rPr lang="en-US" sz="2400" b="1" dirty="0">
                <a:hlinkClick r:id="rId3"/>
              </a:rPr>
              <a:t>https://hiset.ets.org/s/pdf/sample_college_career_opportunities_report.pdf</a:t>
            </a:r>
            <a:endParaRPr lang="en-US" sz="2400" b="1" dirty="0"/>
          </a:p>
        </p:txBody>
      </p:sp>
      <p:sp>
        <p:nvSpPr>
          <p:cNvPr id="4" name="Slide Number Placeholder 3"/>
          <p:cNvSpPr>
            <a:spLocks noGrp="1"/>
          </p:cNvSpPr>
          <p:nvPr>
            <p:ph type="sldNum" sz="quarter" idx="12"/>
          </p:nvPr>
        </p:nvSpPr>
        <p:spPr/>
        <p:txBody>
          <a:bodyPr/>
          <a:lstStyle/>
          <a:p>
            <a:fld id="{FF27229C-EC7B-4063-A33B-28A5E87E32ED}" type="slidenum">
              <a:rPr lang="zh-CN" altLang="en-US" smtClean="0"/>
              <a:pPr/>
              <a:t>37</a:t>
            </a:fld>
            <a:endParaRPr lang="zh-CN" altLang="en-US" dirty="0"/>
          </a:p>
        </p:txBody>
      </p:sp>
    </p:spTree>
    <p:extLst>
      <p:ext uri="{BB962C8B-B14F-4D97-AF65-F5344CB8AC3E}">
        <p14:creationId xmlns:p14="http://schemas.microsoft.com/office/powerpoint/2010/main" val="345810632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jsx\Desktop\fDSC06933.JPG"/>
          <p:cNvPicPr>
            <a:picLocks noChangeAspect="1" noChangeArrowheads="1"/>
          </p:cNvPicPr>
          <p:nvPr/>
        </p:nvPicPr>
        <p:blipFill>
          <a:blip r:embed="rId3" cstate="print"/>
          <a:srcRect t="40287" b="10658"/>
          <a:stretch>
            <a:fillRect/>
          </a:stretch>
        </p:blipFill>
        <p:spPr bwMode="auto">
          <a:xfrm>
            <a:off x="0" y="0"/>
            <a:ext cx="12192000" cy="3971499"/>
          </a:xfrm>
          <a:prstGeom prst="rect">
            <a:avLst/>
          </a:prstGeom>
          <a:noFill/>
        </p:spPr>
      </p:pic>
      <p:sp>
        <p:nvSpPr>
          <p:cNvPr id="6" name="灯片编号占位符 5">
            <a:extLst>
              <a:ext uri="{FF2B5EF4-FFF2-40B4-BE49-F238E27FC236}">
                <a16:creationId xmlns:a16="http://schemas.microsoft.com/office/drawing/2014/main" id="{9E480DAF-1C01-4F46-BA6A-ABF8305567AD}"/>
              </a:ext>
            </a:extLst>
          </p:cNvPr>
          <p:cNvSpPr>
            <a:spLocks noGrp="1"/>
          </p:cNvSpPr>
          <p:nvPr>
            <p:ph type="sldNum" sz="quarter" idx="4294967295"/>
          </p:nvPr>
        </p:nvSpPr>
        <p:spPr>
          <a:xfrm>
            <a:off x="8610600" y="6356350"/>
            <a:ext cx="2743200" cy="365125"/>
          </a:xfrm>
        </p:spPr>
        <p:txBody>
          <a:bodyPr/>
          <a:lstStyle/>
          <a:p>
            <a:fld id="{FF27229C-EC7B-4063-A33B-28A5E87E32ED}" type="slidenum">
              <a:rPr lang="zh-CN" altLang="en-US" smtClean="0"/>
              <a:pPr/>
              <a:t>38</a:t>
            </a:fld>
            <a:endParaRPr lang="zh-CN" altLang="en-US" dirty="0"/>
          </a:p>
        </p:txBody>
      </p:sp>
      <p:sp>
        <p:nvSpPr>
          <p:cNvPr id="10" name="矩形 9">
            <a:extLst>
              <a:ext uri="{FF2B5EF4-FFF2-40B4-BE49-F238E27FC236}">
                <a16:creationId xmlns:a16="http://schemas.microsoft.com/office/drawing/2014/main" id="{583247EC-EB67-4270-B3D7-984C5D3FA95E}"/>
              </a:ext>
            </a:extLst>
          </p:cNvPr>
          <p:cNvSpPr/>
          <p:nvPr/>
        </p:nvSpPr>
        <p:spPr>
          <a:xfrm>
            <a:off x="2243191" y="2543954"/>
            <a:ext cx="7705618" cy="27534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accent1">
                    <a:lumMod val="50000"/>
                  </a:schemeClr>
                </a:solidFill>
                <a:latin typeface="Segoe SemiBold" panose="020B0703040204020203" pitchFamily="34" charset="0"/>
                <a:cs typeface="Segoe SemiBold" panose="020B0703040204020203" pitchFamily="34" charset="0"/>
              </a:rPr>
              <a:t>“Training is everything, the peach was but a bitter almond, a cauliflower is a cabbage with a college education.”</a:t>
            </a:r>
            <a:endParaRPr lang="en-US" altLang="zh-CN" sz="2800" dirty="0">
              <a:solidFill>
                <a:schemeClr val="accent1">
                  <a:lumMod val="50000"/>
                </a:schemeClr>
              </a:solidFill>
              <a:latin typeface="Segoe SemiBold" panose="020B0703040204020203" pitchFamily="34" charset="0"/>
              <a:cs typeface="Segoe SemiBold" panose="020B0703040204020203" pitchFamily="34" charset="0"/>
            </a:endParaRPr>
          </a:p>
          <a:p>
            <a:pPr algn="r"/>
            <a:r>
              <a:rPr lang="en-US" altLang="zh-CN" sz="2800" dirty="0">
                <a:solidFill>
                  <a:schemeClr val="accent1">
                    <a:lumMod val="50000"/>
                  </a:schemeClr>
                </a:solidFill>
                <a:latin typeface="Segoe" panose="020B0503040204020203" pitchFamily="34" charset="0"/>
                <a:cs typeface="Segoe" panose="020B0503040204020203" pitchFamily="34" charset="0"/>
              </a:rPr>
              <a:t>            </a:t>
            </a:r>
            <a:r>
              <a:rPr lang="en-US" altLang="zh-CN" sz="2800" dirty="0" smtClean="0">
                <a:solidFill>
                  <a:schemeClr val="accent1">
                    <a:lumMod val="50000"/>
                  </a:schemeClr>
                </a:solidFill>
                <a:latin typeface="Segoe" panose="020B0503040204020203" pitchFamily="34" charset="0"/>
                <a:cs typeface="Segoe" panose="020B0503040204020203" pitchFamily="34" charset="0"/>
              </a:rPr>
              <a:t>— Mark Twain</a:t>
            </a:r>
            <a:endParaRPr lang="zh-CN" altLang="en-US" sz="2800" dirty="0">
              <a:solidFill>
                <a:schemeClr val="accent1">
                  <a:lumMod val="50000"/>
                </a:schemeClr>
              </a:solidFill>
              <a:latin typeface="Segoe" panose="020B0503040204020203" pitchFamily="34" charset="0"/>
              <a:cs typeface="Segoe" panose="020B0503040204020203" pitchFamily="34" charset="0"/>
            </a:endParaRPr>
          </a:p>
        </p:txBody>
      </p:sp>
    </p:spTree>
    <p:extLst>
      <p:ext uri="{BB962C8B-B14F-4D97-AF65-F5344CB8AC3E}">
        <p14:creationId xmlns:p14="http://schemas.microsoft.com/office/powerpoint/2010/main" val="373156862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a:extLst>
              <a:ext uri="{FF2B5EF4-FFF2-40B4-BE49-F238E27FC236}">
                <a16:creationId xmlns:a16="http://schemas.microsoft.com/office/drawing/2014/main" id="{CAFC36B0-4AD1-44AB-96C1-76527DDE7F8C}"/>
              </a:ext>
            </a:extLst>
          </p:cNvPr>
          <p:cNvSpPr txBox="1"/>
          <p:nvPr/>
        </p:nvSpPr>
        <p:spPr>
          <a:xfrm>
            <a:off x="0" y="963497"/>
            <a:ext cx="12191999" cy="1862048"/>
          </a:xfrm>
          <a:prstGeom prst="rect">
            <a:avLst/>
          </a:prstGeom>
          <a:noFill/>
        </p:spPr>
        <p:txBody>
          <a:bodyPr wrap="square" rtlCol="0">
            <a:spAutoFit/>
          </a:bodyPr>
          <a:lstStyle/>
          <a:p>
            <a:pPr algn="ctr"/>
            <a:r>
              <a:rPr lang="en-US" altLang="zh-CN" sz="11500" dirty="0">
                <a:solidFill>
                  <a:schemeClr val="bg1"/>
                </a:solidFill>
                <a:latin typeface="Segoe SemiBold" panose="020B0703040204020203" pitchFamily="34" charset="0"/>
                <a:ea typeface="Segoe UI Black" panose="020B0A02040204020203" pitchFamily="34" charset="0"/>
                <a:cs typeface="Segoe SemiBold" panose="020B0703040204020203" pitchFamily="34" charset="0"/>
              </a:rPr>
              <a:t>THANK YOU</a:t>
            </a:r>
            <a:endParaRPr lang="zh-CN" altLang="en-US" sz="11500" dirty="0">
              <a:solidFill>
                <a:schemeClr val="bg1"/>
              </a:solidFill>
              <a:latin typeface="Segoe SemiBold" panose="020B0703040204020203" pitchFamily="34" charset="0"/>
              <a:cs typeface="Segoe SemiBold" panose="020B0703040204020203" pitchFamily="34" charset="0"/>
            </a:endParaRPr>
          </a:p>
        </p:txBody>
      </p:sp>
      <p:pic>
        <p:nvPicPr>
          <p:cNvPr id="7" name="图片 6" descr="Phone icon">
            <a:extLst>
              <a:ext uri="{FF2B5EF4-FFF2-40B4-BE49-F238E27FC236}">
                <a16:creationId xmlns:a16="http://schemas.microsoft.com/office/drawing/2014/main" id="{B02E2B40-C340-4A62-9DFE-7AD50B50B84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4891" t="25979" r="24249" b="25362"/>
          <a:stretch/>
        </p:blipFill>
        <p:spPr>
          <a:xfrm>
            <a:off x="1968171" y="3994418"/>
            <a:ext cx="336075" cy="321542"/>
          </a:xfrm>
          <a:prstGeom prst="rect">
            <a:avLst/>
          </a:prstGeom>
        </p:spPr>
      </p:pic>
      <p:sp>
        <p:nvSpPr>
          <p:cNvPr id="8" name="文本框 7">
            <a:extLst>
              <a:ext uri="{FF2B5EF4-FFF2-40B4-BE49-F238E27FC236}">
                <a16:creationId xmlns:a16="http://schemas.microsoft.com/office/drawing/2014/main" id="{992D2954-C2DD-4172-8B10-E4A8A6E0EFEE}"/>
              </a:ext>
            </a:extLst>
          </p:cNvPr>
          <p:cNvSpPr txBox="1"/>
          <p:nvPr/>
        </p:nvSpPr>
        <p:spPr>
          <a:xfrm>
            <a:off x="2304246" y="3955134"/>
            <a:ext cx="2356701" cy="400110"/>
          </a:xfrm>
          <a:prstGeom prst="rect">
            <a:avLst/>
          </a:prstGeom>
          <a:noFill/>
        </p:spPr>
        <p:txBody>
          <a:bodyPr wrap="square" rtlCol="0">
            <a:spAutoFit/>
          </a:bodyPr>
          <a:lstStyle/>
          <a:p>
            <a:r>
              <a:rPr lang="en-US" altLang="zh-CN" sz="2000" dirty="0" smtClean="0">
                <a:solidFill>
                  <a:schemeClr val="bg1"/>
                </a:solidFill>
                <a:latin typeface="Segoe SemiBold" panose="020B0703040204020203" pitchFamily="34" charset="0"/>
                <a:cs typeface="Segoe SemiBold" panose="020B0703040204020203" pitchFamily="34" charset="0"/>
              </a:rPr>
              <a:t>781-338-3836</a:t>
            </a:r>
            <a:endParaRPr lang="zh-CN" altLang="en-US" sz="2000" dirty="0">
              <a:solidFill>
                <a:schemeClr val="bg1"/>
              </a:solidFill>
              <a:latin typeface="Segoe SemiBold" panose="020B0703040204020203" pitchFamily="34" charset="0"/>
              <a:cs typeface="Segoe SemiBold" panose="020B0703040204020203" pitchFamily="34" charset="0"/>
            </a:endParaRPr>
          </a:p>
        </p:txBody>
      </p:sp>
      <p:pic>
        <p:nvPicPr>
          <p:cNvPr id="10" name="图片 9" descr="email icon">
            <a:extLst>
              <a:ext uri="{FF2B5EF4-FFF2-40B4-BE49-F238E27FC236}">
                <a16:creationId xmlns:a16="http://schemas.microsoft.com/office/drawing/2014/main" id="{29115377-BD10-4D4C-A9C7-0FAEFD1333B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22060" t="19266" r="18307" b="28003"/>
          <a:stretch/>
        </p:blipFill>
        <p:spPr>
          <a:xfrm>
            <a:off x="5473696" y="3955134"/>
            <a:ext cx="423731" cy="374688"/>
          </a:xfrm>
          <a:prstGeom prst="rect">
            <a:avLst/>
          </a:prstGeom>
        </p:spPr>
      </p:pic>
      <p:sp>
        <p:nvSpPr>
          <p:cNvPr id="11" name="文本框 10">
            <a:extLst>
              <a:ext uri="{FF2B5EF4-FFF2-40B4-BE49-F238E27FC236}">
                <a16:creationId xmlns:a16="http://schemas.microsoft.com/office/drawing/2014/main" id="{7702F5C2-4DC0-4CA8-AF5F-AA20DC05FA81}"/>
              </a:ext>
            </a:extLst>
          </p:cNvPr>
          <p:cNvSpPr txBox="1"/>
          <p:nvPr/>
        </p:nvSpPr>
        <p:spPr>
          <a:xfrm>
            <a:off x="5897427" y="3955134"/>
            <a:ext cx="4695811" cy="400110"/>
          </a:xfrm>
          <a:prstGeom prst="rect">
            <a:avLst/>
          </a:prstGeom>
          <a:noFill/>
        </p:spPr>
        <p:txBody>
          <a:bodyPr wrap="square" rtlCol="0">
            <a:spAutoFit/>
          </a:bodyPr>
          <a:lstStyle/>
          <a:p>
            <a:r>
              <a:rPr lang="en-US" altLang="zh-CN" sz="2000" dirty="0" smtClean="0">
                <a:solidFill>
                  <a:schemeClr val="bg1"/>
                </a:solidFill>
                <a:latin typeface="Segoe SemiBold" panose="020B0703040204020203" pitchFamily="34" charset="0"/>
                <a:cs typeface="Segoe SemiBold" panose="020B0703040204020203" pitchFamily="34" charset="0"/>
              </a:rPr>
              <a:t>michael.farma@doe.mass.edu</a:t>
            </a:r>
            <a:endParaRPr lang="zh-CN" altLang="en-US" sz="2000" dirty="0">
              <a:solidFill>
                <a:schemeClr val="bg1"/>
              </a:solidFill>
              <a:latin typeface="Segoe SemiBold" panose="020B0703040204020203" pitchFamily="34" charset="0"/>
              <a:cs typeface="Segoe SemiBold" panose="020B0703040204020203" pitchFamily="34" charset="0"/>
            </a:endParaRPr>
          </a:p>
        </p:txBody>
      </p:sp>
      <p:pic>
        <p:nvPicPr>
          <p:cNvPr id="13" name="图片 12" descr="website icon">
            <a:extLst>
              <a:ext uri="{FF2B5EF4-FFF2-40B4-BE49-F238E27FC236}">
                <a16:creationId xmlns:a16="http://schemas.microsoft.com/office/drawing/2014/main" id="{130DF23C-95E6-48AF-A183-DB17A7C7D425}"/>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25847" t="18945" r="20669" b="17724"/>
          <a:stretch/>
        </p:blipFill>
        <p:spPr>
          <a:xfrm>
            <a:off x="1953995" y="4355244"/>
            <a:ext cx="439476" cy="520388"/>
          </a:xfrm>
          <a:prstGeom prst="rect">
            <a:avLst/>
          </a:prstGeom>
        </p:spPr>
      </p:pic>
      <p:sp>
        <p:nvSpPr>
          <p:cNvPr id="14" name="文本框 13">
            <a:extLst>
              <a:ext uri="{FF2B5EF4-FFF2-40B4-BE49-F238E27FC236}">
                <a16:creationId xmlns:a16="http://schemas.microsoft.com/office/drawing/2014/main" id="{A2246D95-2355-47E1-9E27-1351EA05075A}"/>
              </a:ext>
            </a:extLst>
          </p:cNvPr>
          <p:cNvSpPr txBox="1"/>
          <p:nvPr/>
        </p:nvSpPr>
        <p:spPr>
          <a:xfrm>
            <a:off x="2320907" y="4415383"/>
            <a:ext cx="3013432" cy="400110"/>
          </a:xfrm>
          <a:prstGeom prst="rect">
            <a:avLst/>
          </a:prstGeom>
          <a:noFill/>
        </p:spPr>
        <p:txBody>
          <a:bodyPr wrap="square" rtlCol="0">
            <a:spAutoFit/>
          </a:bodyPr>
          <a:lstStyle/>
          <a:p>
            <a:r>
              <a:rPr lang="en-US" altLang="zh-CN" sz="2000" dirty="0">
                <a:solidFill>
                  <a:schemeClr val="bg1"/>
                </a:solidFill>
                <a:latin typeface="Segoe SemiBold" panose="020B0703040204020203" pitchFamily="34" charset="0"/>
                <a:cs typeface="Segoe SemiBold" panose="020B0703040204020203" pitchFamily="34" charset="0"/>
              </a:rPr>
              <a:t>www.doe.mass.edu</a:t>
            </a:r>
            <a:endParaRPr lang="zh-CN" altLang="en-US" sz="2000" dirty="0">
              <a:solidFill>
                <a:schemeClr val="bg1"/>
              </a:solidFill>
              <a:latin typeface="Segoe SemiBold" panose="020B0703040204020203" pitchFamily="34" charset="0"/>
              <a:cs typeface="Segoe SemiBold" panose="020B0703040204020203" pitchFamily="34" charset="0"/>
            </a:endParaRPr>
          </a:p>
        </p:txBody>
      </p:sp>
      <p:pic>
        <p:nvPicPr>
          <p:cNvPr id="16" name="图片 15" descr="address icon">
            <a:extLst>
              <a:ext uri="{FF2B5EF4-FFF2-40B4-BE49-F238E27FC236}">
                <a16:creationId xmlns:a16="http://schemas.microsoft.com/office/drawing/2014/main" id="{3155BFC2-CE51-4BB4-882C-F8ADA0A7E54D}"/>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15639" t="15745" r="18234" b="17372"/>
          <a:stretch/>
        </p:blipFill>
        <p:spPr>
          <a:xfrm flipH="1">
            <a:off x="5450435" y="4393191"/>
            <a:ext cx="439479" cy="444494"/>
          </a:xfrm>
          <a:prstGeom prst="rect">
            <a:avLst/>
          </a:prstGeom>
        </p:spPr>
      </p:pic>
      <p:sp>
        <p:nvSpPr>
          <p:cNvPr id="17" name="文本框 16">
            <a:extLst>
              <a:ext uri="{FF2B5EF4-FFF2-40B4-BE49-F238E27FC236}">
                <a16:creationId xmlns:a16="http://schemas.microsoft.com/office/drawing/2014/main" id="{5D838ABB-2920-4CCA-BBF1-F1299182F9FE}"/>
              </a:ext>
            </a:extLst>
          </p:cNvPr>
          <p:cNvSpPr txBox="1"/>
          <p:nvPr/>
        </p:nvSpPr>
        <p:spPr>
          <a:xfrm>
            <a:off x="5806772" y="4415383"/>
            <a:ext cx="5079764" cy="400110"/>
          </a:xfrm>
          <a:prstGeom prst="rect">
            <a:avLst/>
          </a:prstGeom>
          <a:noFill/>
        </p:spPr>
        <p:txBody>
          <a:bodyPr wrap="square" rtlCol="0">
            <a:spAutoFit/>
          </a:bodyPr>
          <a:lstStyle/>
          <a:p>
            <a:r>
              <a:rPr lang="en-US" altLang="zh-CN" sz="2000" dirty="0">
                <a:solidFill>
                  <a:schemeClr val="bg1"/>
                </a:solidFill>
                <a:latin typeface="Segoe SemiBold" panose="020B0703040204020203" pitchFamily="34" charset="0"/>
                <a:cs typeface="Segoe SemiBold" panose="020B0703040204020203" pitchFamily="34" charset="0"/>
              </a:rPr>
              <a:t>75 Pleasant Street, </a:t>
            </a:r>
            <a:r>
              <a:rPr lang="en-US" altLang="zh-CN" sz="2000" dirty="0" smtClean="0">
                <a:solidFill>
                  <a:schemeClr val="bg1"/>
                </a:solidFill>
                <a:latin typeface="Segoe SemiBold" panose="020B0703040204020203" pitchFamily="34" charset="0"/>
                <a:cs typeface="Segoe SemiBold" panose="020B0703040204020203" pitchFamily="34" charset="0"/>
              </a:rPr>
              <a:t>Malden, MA </a:t>
            </a:r>
            <a:r>
              <a:rPr lang="en-US" altLang="zh-CN" sz="2000" dirty="0">
                <a:solidFill>
                  <a:schemeClr val="bg1"/>
                </a:solidFill>
                <a:latin typeface="Segoe SemiBold" panose="020B0703040204020203" pitchFamily="34" charset="0"/>
                <a:cs typeface="Segoe SemiBold" panose="020B0703040204020203" pitchFamily="34" charset="0"/>
              </a:rPr>
              <a:t>02148</a:t>
            </a:r>
            <a:endParaRPr lang="zh-CN" altLang="en-US" sz="2000" dirty="0">
              <a:solidFill>
                <a:schemeClr val="bg1"/>
              </a:solidFill>
              <a:latin typeface="Segoe SemiBold" panose="020B0703040204020203" pitchFamily="34" charset="0"/>
              <a:cs typeface="Segoe SemiBold" panose="020B0703040204020203" pitchFamily="34" charset="0"/>
            </a:endParaRPr>
          </a:p>
        </p:txBody>
      </p:sp>
      <p:sp>
        <p:nvSpPr>
          <p:cNvPr id="12" name="文本框 10">
            <a:extLst>
              <a:ext uri="{FF2B5EF4-FFF2-40B4-BE49-F238E27FC236}">
                <a16:creationId xmlns:a16="http://schemas.microsoft.com/office/drawing/2014/main" id="{7702F5C2-4DC0-4CA8-AF5F-AA20DC05FA81}"/>
              </a:ext>
            </a:extLst>
          </p:cNvPr>
          <p:cNvSpPr txBox="1"/>
          <p:nvPr/>
        </p:nvSpPr>
        <p:spPr>
          <a:xfrm>
            <a:off x="0" y="3288654"/>
            <a:ext cx="12191999" cy="400110"/>
          </a:xfrm>
          <a:prstGeom prst="rect">
            <a:avLst/>
          </a:prstGeom>
          <a:noFill/>
        </p:spPr>
        <p:txBody>
          <a:bodyPr wrap="square" rtlCol="0">
            <a:spAutoFit/>
          </a:bodyPr>
          <a:lstStyle/>
          <a:p>
            <a:pPr algn="ctr"/>
            <a:r>
              <a:rPr lang="en-US" altLang="zh-CN" sz="2000" b="1" dirty="0" smtClean="0">
                <a:solidFill>
                  <a:schemeClr val="bg1"/>
                </a:solidFill>
                <a:latin typeface="Segoe SemiBold" panose="020B0703040204020203" pitchFamily="34" charset="0"/>
                <a:cs typeface="Segoe SemiBold" panose="020B0703040204020203" pitchFamily="34" charset="0"/>
              </a:rPr>
              <a:t>Michael Farma MEd , High School Equivalency Specialist</a:t>
            </a:r>
            <a:endParaRPr lang="zh-CN" altLang="en-US" sz="2000" b="1" dirty="0">
              <a:solidFill>
                <a:schemeClr val="bg1"/>
              </a:solidFill>
              <a:latin typeface="Segoe SemiBold" panose="020B0703040204020203" pitchFamily="34" charset="0"/>
              <a:cs typeface="Segoe SemiBold" panose="020B0703040204020203" pitchFamily="34" charset="0"/>
            </a:endParaRPr>
          </a:p>
        </p:txBody>
      </p:sp>
    </p:spTree>
    <p:extLst>
      <p:ext uri="{BB962C8B-B14F-4D97-AF65-F5344CB8AC3E}">
        <p14:creationId xmlns:p14="http://schemas.microsoft.com/office/powerpoint/2010/main" val="22896810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What’s New In HSE ?</a:t>
            </a:r>
            <a:endParaRPr lang="en-US" dirty="0"/>
          </a:p>
        </p:txBody>
      </p:sp>
      <p:sp>
        <p:nvSpPr>
          <p:cNvPr id="3" name="Content Placeholder 2"/>
          <p:cNvSpPr>
            <a:spLocks noGrp="1"/>
          </p:cNvSpPr>
          <p:nvPr>
            <p:ph idx="1"/>
          </p:nvPr>
        </p:nvSpPr>
        <p:spPr>
          <a:xfrm>
            <a:off x="567743" y="1230403"/>
            <a:ext cx="11370972" cy="5031852"/>
          </a:xfrm>
        </p:spPr>
        <p:txBody>
          <a:bodyPr/>
          <a:lstStyle/>
          <a:p>
            <a:r>
              <a:rPr lang="en-US" dirty="0">
                <a:hlinkClick r:id="rId2"/>
              </a:rPr>
              <a:t>https://</a:t>
            </a:r>
            <a:r>
              <a:rPr lang="en-US" dirty="0" smtClean="0">
                <a:hlinkClick r:id="rId2"/>
              </a:rPr>
              <a:t>vimeo.com/251570555</a:t>
            </a:r>
            <a:endParaRPr lang="en-US" dirty="0" smtClean="0"/>
          </a:p>
          <a:p>
            <a:r>
              <a:rPr lang="en-US" dirty="0">
                <a:hlinkClick r:id="rId3"/>
              </a:rPr>
              <a:t>http://www.doe.mass.edu/hse</a:t>
            </a:r>
            <a:r>
              <a:rPr lang="en-US" dirty="0" smtClean="0">
                <a:hlinkClick r:id="rId3"/>
              </a:rPr>
              <a:t>/</a:t>
            </a:r>
            <a:endParaRPr lang="en-US" dirty="0" smtClean="0"/>
          </a:p>
          <a:p>
            <a:r>
              <a:rPr lang="en-US" dirty="0" smtClean="0"/>
              <a:t>Spanish Testing – If a student takes one or more sub-tests in Spanish, they will receive their credential in Spanish. </a:t>
            </a:r>
          </a:p>
          <a:p>
            <a:r>
              <a:rPr lang="en-US" dirty="0" smtClean="0"/>
              <a:t>Picture ID – Student ID </a:t>
            </a:r>
            <a:r>
              <a:rPr lang="en-US" b="1" dirty="0" smtClean="0"/>
              <a:t>must exactly match </a:t>
            </a:r>
            <a:r>
              <a:rPr lang="en-US" dirty="0" smtClean="0"/>
              <a:t>the name on the registration. </a:t>
            </a:r>
          </a:p>
          <a:p>
            <a:r>
              <a:rPr lang="en-US" dirty="0" smtClean="0"/>
              <a:t>Diplomasender.com – New score report /credential. </a:t>
            </a:r>
          </a:p>
          <a:p>
            <a:r>
              <a:rPr lang="en-US" dirty="0" smtClean="0"/>
              <a:t>Extra questions on </a:t>
            </a:r>
            <a:r>
              <a:rPr lang="en-US" dirty="0" err="1" smtClean="0"/>
              <a:t>HiSET</a:t>
            </a:r>
            <a:r>
              <a:rPr lang="en-US" dirty="0" smtClean="0"/>
              <a:t> – More time on GED Math.</a:t>
            </a:r>
          </a:p>
          <a:p>
            <a:endParaRPr lang="en-US" dirty="0" smtClean="0"/>
          </a:p>
          <a:p>
            <a:endParaRPr lang="en-US" dirty="0"/>
          </a:p>
        </p:txBody>
      </p:sp>
      <p:sp>
        <p:nvSpPr>
          <p:cNvPr id="4" name="Rectangle 3"/>
          <p:cNvSpPr/>
          <p:nvPr/>
        </p:nvSpPr>
        <p:spPr>
          <a:xfrm>
            <a:off x="1080655" y="2705725"/>
            <a:ext cx="8063345" cy="769441"/>
          </a:xfrm>
          <a:prstGeom prst="rect">
            <a:avLst/>
          </a:prstGeom>
        </p:spPr>
        <p:txBody>
          <a:bodyPr wrap="square">
            <a:spAutoFit/>
          </a:bodyPr>
          <a:lstStyle/>
          <a:p>
            <a:pPr lvl="2"/>
            <a:endParaRPr lang="en-US" sz="4400" dirty="0"/>
          </a:p>
        </p:txBody>
      </p:sp>
    </p:spTree>
    <p:extLst>
      <p:ext uri="{BB962C8B-B14F-4D97-AF65-F5344CB8AC3E}">
        <p14:creationId xmlns:p14="http://schemas.microsoft.com/office/powerpoint/2010/main" val="101961915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CD1339F8-8D02-41F1-BC13-8A7F7814425B}"/>
              </a:ext>
            </a:extLst>
          </p:cNvPr>
          <p:cNvSpPr txBox="1"/>
          <p:nvPr/>
        </p:nvSpPr>
        <p:spPr>
          <a:xfrm>
            <a:off x="2202008" y="1915846"/>
            <a:ext cx="9801224" cy="2000250"/>
          </a:xfrm>
          <a:prstGeom prst="rect">
            <a:avLst/>
          </a:prstGeom>
          <a:noFill/>
        </p:spPr>
        <p:txBody>
          <a:bodyPr wrap="square" rtlCol="0" anchor="ctr" anchorCtr="0">
            <a:noAutofit/>
          </a:bodyPr>
          <a:lstStyle>
            <a:defPPr>
              <a:defRPr lang="zh-CN"/>
            </a:defPPr>
            <a:lvl1pPr>
              <a:defRPr sz="4800">
                <a:solidFill>
                  <a:schemeClr val="bg1"/>
                </a:solidFill>
                <a:latin typeface="Segoe SemiBold" panose="020B0703040204020203" pitchFamily="34" charset="0"/>
                <a:ea typeface="Segoe UI Black" panose="020B0A02040204020203" pitchFamily="34" charset="0"/>
                <a:cs typeface="Segoe SemiBold" panose="020B0703040204020203" pitchFamily="34" charset="0"/>
              </a:defRPr>
            </a:lvl1pPr>
          </a:lstStyle>
          <a:p>
            <a:r>
              <a:rPr lang="en-US" altLang="zh-CN" sz="4000" dirty="0" smtClean="0">
                <a:solidFill>
                  <a:schemeClr val="accent1">
                    <a:lumMod val="50000"/>
                  </a:schemeClr>
                </a:solidFill>
              </a:rPr>
              <a:t>Which Test Should My Student Take? </a:t>
            </a:r>
            <a:endParaRPr lang="zh-CN" altLang="en-US" sz="4000" dirty="0">
              <a:solidFill>
                <a:schemeClr val="accent1">
                  <a:lumMod val="50000"/>
                </a:schemeClr>
              </a:solidFill>
            </a:endParaRPr>
          </a:p>
        </p:txBody>
      </p:sp>
      <p:sp>
        <p:nvSpPr>
          <p:cNvPr id="4" name="Rectangle 3"/>
          <p:cNvSpPr/>
          <p:nvPr/>
        </p:nvSpPr>
        <p:spPr>
          <a:xfrm>
            <a:off x="5874327" y="3546764"/>
            <a:ext cx="442246" cy="369332"/>
          </a:xfrm>
          <a:prstGeom prst="rect">
            <a:avLst/>
          </a:prstGeom>
        </p:spPr>
        <p:txBody>
          <a:bodyPr wrap="square">
            <a:spAutoFit/>
          </a:bodyPr>
          <a:lstStyle/>
          <a:p>
            <a:r>
              <a:rPr lang="en-US" altLang="zh-CN" dirty="0">
                <a:solidFill>
                  <a:schemeClr val="bg1"/>
                </a:solidFill>
                <a:latin typeface="Segoe SemiBold" panose="020B0703040204020203" pitchFamily="34" charset="0"/>
                <a:cs typeface="Segoe SemiBold" panose="020B0703040204020203" pitchFamily="34" charset="0"/>
              </a:rPr>
              <a:t>02</a:t>
            </a:r>
            <a:endParaRPr lang="en-US" dirty="0"/>
          </a:p>
        </p:txBody>
      </p:sp>
      <p:pic>
        <p:nvPicPr>
          <p:cNvPr id="5" name="Picture 4"/>
          <p:cNvPicPr>
            <a:picLocks noChangeAspect="1"/>
          </p:cNvPicPr>
          <p:nvPr/>
        </p:nvPicPr>
        <p:blipFill>
          <a:blip r:embed="rId3"/>
          <a:stretch>
            <a:fillRect/>
          </a:stretch>
        </p:blipFill>
        <p:spPr>
          <a:xfrm>
            <a:off x="187668" y="2193197"/>
            <a:ext cx="1755800" cy="1603387"/>
          </a:xfrm>
          <a:prstGeom prst="rect">
            <a:avLst/>
          </a:prstGeom>
        </p:spPr>
      </p:pic>
    </p:spTree>
    <p:extLst>
      <p:ext uri="{BB962C8B-B14F-4D97-AF65-F5344CB8AC3E}">
        <p14:creationId xmlns:p14="http://schemas.microsoft.com/office/powerpoint/2010/main" val="13503301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F27229C-EC7B-4063-A33B-28A5E87E32ED}" type="slidenum">
              <a:rPr lang="zh-CN" altLang="en-US" smtClean="0"/>
              <a:pPr/>
              <a:t>6</a:t>
            </a:fld>
            <a:endParaRPr lang="zh-CN" altLang="en-US" dirty="0"/>
          </a:p>
        </p:txBody>
      </p:sp>
      <p:sp>
        <p:nvSpPr>
          <p:cNvPr id="7" name="Content Placeholder 6"/>
          <p:cNvSpPr>
            <a:spLocks noGrp="1"/>
          </p:cNvSpPr>
          <p:nvPr>
            <p:ph idx="13"/>
          </p:nvPr>
        </p:nvSpPr>
        <p:spPr/>
        <p:txBody>
          <a:bodyPr/>
          <a:lstStyle/>
          <a:p>
            <a:pPr lvl="2"/>
            <a:r>
              <a:rPr lang="en-US" sz="2800" dirty="0"/>
              <a:t>Continuity of </a:t>
            </a:r>
            <a:r>
              <a:rPr lang="en-US" sz="2800" dirty="0" smtClean="0"/>
              <a:t>testing.</a:t>
            </a:r>
            <a:endParaRPr lang="en-US" sz="2800" dirty="0"/>
          </a:p>
          <a:p>
            <a:pPr lvl="2"/>
            <a:r>
              <a:rPr lang="en-US" sz="2800" dirty="0"/>
              <a:t>No sun setting of </a:t>
            </a:r>
            <a:r>
              <a:rPr lang="en-US" sz="2800" dirty="0" smtClean="0"/>
              <a:t>scores.</a:t>
            </a:r>
            <a:endParaRPr lang="en-US" sz="2800" dirty="0"/>
          </a:p>
          <a:p>
            <a:pPr lvl="2"/>
            <a:r>
              <a:rPr lang="en-US" sz="2800" dirty="0"/>
              <a:t>Continued availability of a paper-based </a:t>
            </a:r>
            <a:r>
              <a:rPr lang="en-US" sz="2800" dirty="0" smtClean="0"/>
              <a:t>option.</a:t>
            </a:r>
            <a:endParaRPr lang="en-US" sz="2800" dirty="0"/>
          </a:p>
          <a:p>
            <a:pPr lvl="2"/>
            <a:r>
              <a:rPr lang="en-US" sz="2800" dirty="0"/>
              <a:t>Traditional-looking </a:t>
            </a:r>
            <a:r>
              <a:rPr lang="en-US" sz="2800" dirty="0" smtClean="0"/>
              <a:t>test.</a:t>
            </a:r>
            <a:endParaRPr lang="en-US" sz="2800" dirty="0"/>
          </a:p>
          <a:p>
            <a:endParaRPr lang="en-US" dirty="0"/>
          </a:p>
          <a:p>
            <a:endParaRPr lang="en-US" dirty="0"/>
          </a:p>
        </p:txBody>
      </p:sp>
      <p:sp>
        <p:nvSpPr>
          <p:cNvPr id="8" name="Content Placeholder 7"/>
          <p:cNvSpPr>
            <a:spLocks noGrp="1"/>
          </p:cNvSpPr>
          <p:nvPr>
            <p:ph idx="4294967295"/>
          </p:nvPr>
        </p:nvSpPr>
        <p:spPr>
          <a:xfrm>
            <a:off x="6313714" y="2189408"/>
            <a:ext cx="5452057" cy="3799266"/>
          </a:xfrm>
        </p:spPr>
        <p:txBody>
          <a:bodyPr/>
          <a:lstStyle/>
          <a:p>
            <a:pPr lvl="2"/>
            <a:r>
              <a:rPr lang="en-US" sz="2800" dirty="0"/>
              <a:t>Closer alignment to the </a:t>
            </a:r>
            <a:r>
              <a:rPr lang="en-US" sz="2800" dirty="0" smtClean="0"/>
              <a:t>CCRSAE. </a:t>
            </a:r>
            <a:endParaRPr lang="en-US" sz="2800" dirty="0"/>
          </a:p>
          <a:p>
            <a:pPr lvl="2"/>
            <a:r>
              <a:rPr lang="en-US" sz="2800" dirty="0" smtClean="0"/>
              <a:t>Excellent </a:t>
            </a:r>
            <a:r>
              <a:rPr lang="en-US" sz="2800" dirty="0"/>
              <a:t>test </a:t>
            </a:r>
            <a:r>
              <a:rPr lang="en-US" sz="2800" dirty="0" smtClean="0"/>
              <a:t>feedback and </a:t>
            </a:r>
            <a:r>
              <a:rPr lang="en-US" sz="2800" dirty="0"/>
              <a:t>preparation </a:t>
            </a:r>
            <a:r>
              <a:rPr lang="en-US" sz="2800" dirty="0" smtClean="0"/>
              <a:t>options.</a:t>
            </a:r>
            <a:endParaRPr lang="en-US" sz="2800" dirty="0"/>
          </a:p>
          <a:p>
            <a:pPr lvl="2"/>
            <a:r>
              <a:rPr lang="en-US" sz="2800" dirty="0"/>
              <a:t>Potential for a college-ready cut </a:t>
            </a:r>
            <a:r>
              <a:rPr lang="en-US" sz="2800" dirty="0" smtClean="0"/>
              <a:t>score.</a:t>
            </a:r>
            <a:endParaRPr lang="en-US" sz="2800" dirty="0"/>
          </a:p>
          <a:p>
            <a:endParaRPr lang="en-US" dirty="0"/>
          </a:p>
        </p:txBody>
      </p:sp>
      <p:sp>
        <p:nvSpPr>
          <p:cNvPr id="6" name="Text Placeholder 5"/>
          <p:cNvSpPr>
            <a:spLocks noGrp="1"/>
          </p:cNvSpPr>
          <p:nvPr>
            <p:ph type="body" idx="1"/>
          </p:nvPr>
        </p:nvSpPr>
        <p:spPr/>
        <p:txBody>
          <a:bodyPr/>
          <a:lstStyle/>
          <a:p>
            <a:r>
              <a:rPr lang="en-US" dirty="0" err="1"/>
              <a:t>HiSET</a:t>
            </a:r>
            <a:endParaRPr lang="en-US" dirty="0"/>
          </a:p>
        </p:txBody>
      </p:sp>
      <p:sp>
        <p:nvSpPr>
          <p:cNvPr id="9" name="Text Placeholder 8"/>
          <p:cNvSpPr>
            <a:spLocks noGrp="1"/>
          </p:cNvSpPr>
          <p:nvPr>
            <p:ph type="body" idx="15"/>
          </p:nvPr>
        </p:nvSpPr>
        <p:spPr/>
        <p:txBody>
          <a:bodyPr/>
          <a:lstStyle/>
          <a:p>
            <a:endParaRPr lang="en-US" dirty="0" smtClean="0"/>
          </a:p>
          <a:p>
            <a:r>
              <a:rPr lang="en-US" dirty="0" smtClean="0"/>
              <a:t>GED </a:t>
            </a:r>
            <a:endParaRPr lang="en-US" dirty="0"/>
          </a:p>
          <a:p>
            <a:endParaRPr lang="en-US" dirty="0"/>
          </a:p>
        </p:txBody>
      </p:sp>
      <p:sp>
        <p:nvSpPr>
          <p:cNvPr id="5" name="Title 4"/>
          <p:cNvSpPr>
            <a:spLocks noGrp="1"/>
          </p:cNvSpPr>
          <p:nvPr>
            <p:ph type="title"/>
          </p:nvPr>
        </p:nvSpPr>
        <p:spPr/>
        <p:txBody>
          <a:bodyPr/>
          <a:lstStyle/>
          <a:p>
            <a:r>
              <a:rPr lang="en-US" dirty="0" smtClean="0"/>
              <a:t>Which Test Should My Student Take? – Why Two Tests? </a:t>
            </a:r>
            <a:endParaRPr lang="en-US" dirty="0"/>
          </a:p>
        </p:txBody>
      </p:sp>
    </p:spTree>
    <p:extLst>
      <p:ext uri="{BB962C8B-B14F-4D97-AF65-F5344CB8AC3E}">
        <p14:creationId xmlns:p14="http://schemas.microsoft.com/office/powerpoint/2010/main" val="20997093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F27229C-EC7B-4063-A33B-28A5E87E32ED}" type="slidenum">
              <a:rPr lang="zh-CN" altLang="en-US" smtClean="0"/>
              <a:pPr/>
              <a:t>7</a:t>
            </a:fld>
            <a:endParaRPr lang="zh-CN" altLang="en-US" dirty="0"/>
          </a:p>
        </p:txBody>
      </p:sp>
      <p:sp>
        <p:nvSpPr>
          <p:cNvPr id="7" name="Content Placeholder 6"/>
          <p:cNvSpPr>
            <a:spLocks noGrp="1"/>
          </p:cNvSpPr>
          <p:nvPr>
            <p:ph idx="13"/>
          </p:nvPr>
        </p:nvSpPr>
        <p:spPr/>
        <p:txBody>
          <a:bodyPr/>
          <a:lstStyle/>
          <a:p>
            <a:r>
              <a:rPr lang="en-US" dirty="0"/>
              <a:t>Language Arts-Reading (65 minutes) </a:t>
            </a:r>
            <a:r>
              <a:rPr lang="en-US" dirty="0" smtClean="0"/>
              <a:t>50 </a:t>
            </a:r>
            <a:r>
              <a:rPr lang="en-US" dirty="0"/>
              <a:t>multiple </a:t>
            </a:r>
            <a:r>
              <a:rPr lang="en-US" dirty="0" smtClean="0"/>
              <a:t>choice questions.</a:t>
            </a:r>
            <a:endParaRPr lang="en-US" dirty="0"/>
          </a:p>
          <a:p>
            <a:r>
              <a:rPr lang="en-US" dirty="0"/>
              <a:t>Language Arts-Writing (120 minutes) 61 </a:t>
            </a:r>
            <a:r>
              <a:rPr lang="en-US" dirty="0" smtClean="0"/>
              <a:t>questions. </a:t>
            </a:r>
            <a:endParaRPr lang="en-US" dirty="0"/>
          </a:p>
          <a:p>
            <a:pPr lvl="1"/>
            <a:r>
              <a:rPr lang="en-US" dirty="0"/>
              <a:t>60 multiple-choice </a:t>
            </a:r>
            <a:r>
              <a:rPr lang="en-US" dirty="0" smtClean="0"/>
              <a:t>questions.</a:t>
            </a:r>
            <a:endParaRPr lang="en-US" dirty="0"/>
          </a:p>
          <a:p>
            <a:pPr lvl="1"/>
            <a:r>
              <a:rPr lang="en-US" dirty="0"/>
              <a:t>1 </a:t>
            </a:r>
            <a:r>
              <a:rPr lang="en-US" dirty="0" smtClean="0"/>
              <a:t>Essay.</a:t>
            </a:r>
            <a:endParaRPr lang="en-US" dirty="0"/>
          </a:p>
          <a:p>
            <a:endParaRPr lang="en-US" dirty="0"/>
          </a:p>
          <a:p>
            <a:endParaRPr lang="en-US" dirty="0"/>
          </a:p>
        </p:txBody>
      </p:sp>
      <p:sp>
        <p:nvSpPr>
          <p:cNvPr id="8" name="Content Placeholder 7"/>
          <p:cNvSpPr>
            <a:spLocks noGrp="1"/>
          </p:cNvSpPr>
          <p:nvPr>
            <p:ph idx="4294967295"/>
          </p:nvPr>
        </p:nvSpPr>
        <p:spPr>
          <a:xfrm>
            <a:off x="6313714" y="2189408"/>
            <a:ext cx="5452057" cy="3799266"/>
          </a:xfrm>
        </p:spPr>
        <p:txBody>
          <a:bodyPr/>
          <a:lstStyle/>
          <a:p>
            <a:r>
              <a:rPr lang="en-US" sz="2000" dirty="0"/>
              <a:t>Reasoning through Language Arts (150 minutes</a:t>
            </a:r>
            <a:r>
              <a:rPr lang="en-US" sz="2000" dirty="0" smtClean="0"/>
              <a:t>)</a:t>
            </a:r>
            <a:r>
              <a:rPr lang="en-US" sz="2000" dirty="0"/>
              <a:t/>
            </a:r>
            <a:br>
              <a:rPr lang="en-US" sz="2000" dirty="0"/>
            </a:br>
            <a:r>
              <a:rPr lang="en-US" sz="2000" dirty="0"/>
              <a:t>(51 Questions) Section 1 — (27 minutes</a:t>
            </a:r>
            <a:r>
              <a:rPr lang="en-US" sz="2000" dirty="0" smtClean="0"/>
              <a:t>*).</a:t>
            </a:r>
            <a:endParaRPr lang="en-US" sz="2000" dirty="0"/>
          </a:p>
          <a:p>
            <a:r>
              <a:rPr lang="en-US" sz="2000" dirty="0"/>
              <a:t>Section 2 — Extended Response (45 minutes</a:t>
            </a:r>
            <a:r>
              <a:rPr lang="en-US" sz="2000" dirty="0" smtClean="0"/>
              <a:t>).</a:t>
            </a:r>
            <a:endParaRPr lang="en-US" sz="2000" dirty="0"/>
          </a:p>
          <a:p>
            <a:r>
              <a:rPr lang="en-US" sz="2000" dirty="0"/>
              <a:t>Student Break (10 minutes</a:t>
            </a:r>
            <a:r>
              <a:rPr lang="en-US" sz="2000" dirty="0" smtClean="0"/>
              <a:t>).</a:t>
            </a:r>
            <a:endParaRPr lang="en-US" sz="2000" dirty="0"/>
          </a:p>
          <a:p>
            <a:r>
              <a:rPr lang="en-US" sz="2000" dirty="0"/>
              <a:t>Section 3 — (60 minutes</a:t>
            </a:r>
            <a:r>
              <a:rPr lang="en-US" sz="2000" dirty="0" smtClean="0"/>
              <a:t>).</a:t>
            </a:r>
            <a:endParaRPr lang="en-US" sz="2000" dirty="0"/>
          </a:p>
          <a:p>
            <a:r>
              <a:rPr lang="en-US" sz="2000" dirty="0"/>
              <a:t>*The time allotted for Sections 1 and 3 may vary slightly, but the total test time will always be 150 minutes. </a:t>
            </a:r>
          </a:p>
          <a:p>
            <a:endParaRPr lang="en-US" dirty="0"/>
          </a:p>
        </p:txBody>
      </p:sp>
      <p:sp>
        <p:nvSpPr>
          <p:cNvPr id="6" name="Text Placeholder 5"/>
          <p:cNvSpPr>
            <a:spLocks noGrp="1"/>
          </p:cNvSpPr>
          <p:nvPr>
            <p:ph type="body" idx="1"/>
          </p:nvPr>
        </p:nvSpPr>
        <p:spPr/>
        <p:txBody>
          <a:bodyPr/>
          <a:lstStyle/>
          <a:p>
            <a:r>
              <a:rPr lang="en-US" dirty="0" err="1"/>
              <a:t>HiSET</a:t>
            </a:r>
            <a:endParaRPr lang="en-US" dirty="0"/>
          </a:p>
        </p:txBody>
      </p:sp>
      <p:sp>
        <p:nvSpPr>
          <p:cNvPr id="9" name="Text Placeholder 8"/>
          <p:cNvSpPr>
            <a:spLocks noGrp="1"/>
          </p:cNvSpPr>
          <p:nvPr>
            <p:ph type="body" idx="15"/>
          </p:nvPr>
        </p:nvSpPr>
        <p:spPr/>
        <p:txBody>
          <a:bodyPr/>
          <a:lstStyle/>
          <a:p>
            <a:endParaRPr lang="en-US" dirty="0" smtClean="0"/>
          </a:p>
          <a:p>
            <a:r>
              <a:rPr lang="en-US" dirty="0" smtClean="0"/>
              <a:t>GED </a:t>
            </a:r>
            <a:endParaRPr lang="en-US" dirty="0"/>
          </a:p>
          <a:p>
            <a:endParaRPr lang="en-US" dirty="0"/>
          </a:p>
        </p:txBody>
      </p:sp>
      <p:sp>
        <p:nvSpPr>
          <p:cNvPr id="5" name="Title 4"/>
          <p:cNvSpPr>
            <a:spLocks noGrp="1"/>
          </p:cNvSpPr>
          <p:nvPr>
            <p:ph type="title"/>
          </p:nvPr>
        </p:nvSpPr>
        <p:spPr/>
        <p:txBody>
          <a:bodyPr/>
          <a:lstStyle/>
          <a:p>
            <a:r>
              <a:rPr lang="en-US" dirty="0"/>
              <a:t>Which Test Should My Student Take? </a:t>
            </a:r>
          </a:p>
        </p:txBody>
      </p:sp>
    </p:spTree>
    <p:extLst>
      <p:ext uri="{BB962C8B-B14F-4D97-AF65-F5344CB8AC3E}">
        <p14:creationId xmlns:p14="http://schemas.microsoft.com/office/powerpoint/2010/main" val="3359802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F27229C-EC7B-4063-A33B-28A5E87E32ED}" type="slidenum">
              <a:rPr lang="zh-CN" altLang="en-US" smtClean="0"/>
              <a:pPr/>
              <a:t>8</a:t>
            </a:fld>
            <a:endParaRPr lang="zh-CN" altLang="en-US" dirty="0"/>
          </a:p>
        </p:txBody>
      </p:sp>
      <p:sp>
        <p:nvSpPr>
          <p:cNvPr id="7" name="Content Placeholder 6"/>
          <p:cNvSpPr>
            <a:spLocks noGrp="1"/>
          </p:cNvSpPr>
          <p:nvPr>
            <p:ph idx="13"/>
          </p:nvPr>
        </p:nvSpPr>
        <p:spPr/>
        <p:txBody>
          <a:bodyPr/>
          <a:lstStyle/>
          <a:p>
            <a:r>
              <a:rPr lang="en-US" dirty="0"/>
              <a:t>Mathematics (90 minutes) 60 </a:t>
            </a:r>
            <a:r>
              <a:rPr lang="en-US" dirty="0" smtClean="0"/>
              <a:t>Multiple-choice questions.</a:t>
            </a:r>
            <a:endParaRPr lang="en-US" dirty="0"/>
          </a:p>
          <a:p>
            <a:r>
              <a:rPr lang="en-US" dirty="0"/>
              <a:t>Calculator: TI-30XS scientific </a:t>
            </a:r>
            <a:r>
              <a:rPr lang="en-US" dirty="0" smtClean="0"/>
              <a:t>calculator. </a:t>
            </a:r>
            <a:endParaRPr lang="en-US" dirty="0"/>
          </a:p>
          <a:p>
            <a:endParaRPr lang="en-US" dirty="0"/>
          </a:p>
          <a:p>
            <a:endParaRPr lang="en-US" dirty="0"/>
          </a:p>
        </p:txBody>
      </p:sp>
      <p:sp>
        <p:nvSpPr>
          <p:cNvPr id="8" name="Content Placeholder 7"/>
          <p:cNvSpPr>
            <a:spLocks noGrp="1"/>
          </p:cNvSpPr>
          <p:nvPr>
            <p:ph idx="4294967295"/>
          </p:nvPr>
        </p:nvSpPr>
        <p:spPr>
          <a:xfrm>
            <a:off x="6313714" y="2189408"/>
            <a:ext cx="5452057" cy="3799266"/>
          </a:xfrm>
        </p:spPr>
        <p:txBody>
          <a:bodyPr/>
          <a:lstStyle/>
          <a:p>
            <a:r>
              <a:rPr lang="en-US" sz="2000" dirty="0"/>
              <a:t>Mathematical Reasoning (115 minutes)</a:t>
            </a:r>
            <a:br>
              <a:rPr lang="en-US" sz="2000" dirty="0"/>
            </a:br>
            <a:r>
              <a:rPr lang="en-US" sz="2000" dirty="0"/>
              <a:t>(46 Questions) Part 1 (first 5 questions) calculator not </a:t>
            </a:r>
            <a:r>
              <a:rPr lang="en-US" sz="2000" dirty="0" smtClean="0"/>
              <a:t>allowed.</a:t>
            </a:r>
            <a:endParaRPr lang="en-US" sz="2000" dirty="0"/>
          </a:p>
          <a:p>
            <a:r>
              <a:rPr lang="en-US" sz="2000" dirty="0"/>
              <a:t>Part 2 (remaining 41 questions) calculator </a:t>
            </a:r>
            <a:r>
              <a:rPr lang="en-US" sz="2000" dirty="0" smtClean="0"/>
              <a:t>allowed.</a:t>
            </a:r>
            <a:endParaRPr lang="en-US" sz="2000" dirty="0"/>
          </a:p>
          <a:p>
            <a:r>
              <a:rPr lang="en-US" sz="2000" dirty="0"/>
              <a:t>Possible Item Types: </a:t>
            </a:r>
          </a:p>
          <a:p>
            <a:pPr lvl="1"/>
            <a:r>
              <a:rPr lang="en-US" sz="2000" dirty="0"/>
              <a:t>Multiple choice</a:t>
            </a:r>
          </a:p>
          <a:p>
            <a:pPr lvl="1"/>
            <a:r>
              <a:rPr lang="en-US" sz="2000" dirty="0"/>
              <a:t>Drag-and-drop</a:t>
            </a:r>
          </a:p>
          <a:p>
            <a:pPr lvl="1"/>
            <a:r>
              <a:rPr lang="en-US" sz="2000" dirty="0"/>
              <a:t>Hot spot</a:t>
            </a:r>
          </a:p>
          <a:p>
            <a:pPr lvl="1"/>
            <a:r>
              <a:rPr lang="en-US" sz="2000" dirty="0"/>
              <a:t>Fill in the blank</a:t>
            </a:r>
          </a:p>
          <a:p>
            <a:r>
              <a:rPr lang="en-US" sz="2000" dirty="0"/>
              <a:t>Calculator: TI-30XS scientific calculator </a:t>
            </a:r>
            <a:r>
              <a:rPr lang="en-US" sz="2000" dirty="0" smtClean="0"/>
              <a:t>.</a:t>
            </a:r>
            <a:endParaRPr lang="en-US" sz="2000" dirty="0"/>
          </a:p>
          <a:p>
            <a:endParaRPr lang="en-US" dirty="0"/>
          </a:p>
        </p:txBody>
      </p:sp>
      <p:sp>
        <p:nvSpPr>
          <p:cNvPr id="6" name="Text Placeholder 5"/>
          <p:cNvSpPr>
            <a:spLocks noGrp="1"/>
          </p:cNvSpPr>
          <p:nvPr>
            <p:ph type="body" idx="1"/>
          </p:nvPr>
        </p:nvSpPr>
        <p:spPr/>
        <p:txBody>
          <a:bodyPr/>
          <a:lstStyle/>
          <a:p>
            <a:r>
              <a:rPr lang="en-US" dirty="0" err="1"/>
              <a:t>HiSET</a:t>
            </a:r>
            <a:endParaRPr lang="en-US" dirty="0"/>
          </a:p>
        </p:txBody>
      </p:sp>
      <p:sp>
        <p:nvSpPr>
          <p:cNvPr id="9" name="Text Placeholder 8"/>
          <p:cNvSpPr>
            <a:spLocks noGrp="1"/>
          </p:cNvSpPr>
          <p:nvPr>
            <p:ph type="body" idx="15"/>
          </p:nvPr>
        </p:nvSpPr>
        <p:spPr/>
        <p:txBody>
          <a:bodyPr/>
          <a:lstStyle/>
          <a:p>
            <a:endParaRPr lang="en-US" dirty="0" smtClean="0"/>
          </a:p>
          <a:p>
            <a:r>
              <a:rPr lang="en-US" dirty="0" smtClean="0"/>
              <a:t>GED </a:t>
            </a:r>
            <a:endParaRPr lang="en-US" dirty="0"/>
          </a:p>
          <a:p>
            <a:endParaRPr lang="en-US" dirty="0"/>
          </a:p>
        </p:txBody>
      </p:sp>
      <p:sp>
        <p:nvSpPr>
          <p:cNvPr id="5" name="Title 4"/>
          <p:cNvSpPr>
            <a:spLocks noGrp="1"/>
          </p:cNvSpPr>
          <p:nvPr>
            <p:ph type="title"/>
          </p:nvPr>
        </p:nvSpPr>
        <p:spPr/>
        <p:txBody>
          <a:bodyPr/>
          <a:lstStyle/>
          <a:p>
            <a:r>
              <a:rPr lang="en-US" dirty="0"/>
              <a:t>Which Test Should My Student Take? </a:t>
            </a:r>
          </a:p>
        </p:txBody>
      </p:sp>
    </p:spTree>
    <p:extLst>
      <p:ext uri="{BB962C8B-B14F-4D97-AF65-F5344CB8AC3E}">
        <p14:creationId xmlns:p14="http://schemas.microsoft.com/office/powerpoint/2010/main" val="33395426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F27229C-EC7B-4063-A33B-28A5E87E32ED}" type="slidenum">
              <a:rPr lang="zh-CN" altLang="en-US" smtClean="0"/>
              <a:pPr/>
              <a:t>9</a:t>
            </a:fld>
            <a:endParaRPr lang="zh-CN" altLang="en-US" dirty="0"/>
          </a:p>
        </p:txBody>
      </p:sp>
      <p:sp>
        <p:nvSpPr>
          <p:cNvPr id="7" name="Content Placeholder 6"/>
          <p:cNvSpPr>
            <a:spLocks noGrp="1"/>
          </p:cNvSpPr>
          <p:nvPr>
            <p:ph idx="13"/>
          </p:nvPr>
        </p:nvSpPr>
        <p:spPr/>
        <p:txBody>
          <a:bodyPr/>
          <a:lstStyle/>
          <a:p>
            <a:r>
              <a:rPr lang="fr-FR" dirty="0"/>
              <a:t>Social </a:t>
            </a:r>
            <a:r>
              <a:rPr lang="fr-FR" dirty="0" err="1"/>
              <a:t>Studies</a:t>
            </a:r>
            <a:r>
              <a:rPr lang="fr-FR" dirty="0"/>
              <a:t> (70 minutes) 60 </a:t>
            </a:r>
            <a:r>
              <a:rPr lang="fr-FR" dirty="0" smtClean="0"/>
              <a:t>Multiple-</a:t>
            </a:r>
            <a:r>
              <a:rPr lang="fr-FR" dirty="0" err="1" smtClean="0"/>
              <a:t>choice</a:t>
            </a:r>
            <a:r>
              <a:rPr lang="fr-FR" dirty="0" smtClean="0"/>
              <a:t> questions.</a:t>
            </a:r>
            <a:endParaRPr lang="fr-FR" dirty="0"/>
          </a:p>
          <a:p>
            <a:endParaRPr lang="en-US" dirty="0"/>
          </a:p>
          <a:p>
            <a:endParaRPr lang="en-US" dirty="0"/>
          </a:p>
        </p:txBody>
      </p:sp>
      <p:sp>
        <p:nvSpPr>
          <p:cNvPr id="8" name="Content Placeholder 7"/>
          <p:cNvSpPr>
            <a:spLocks noGrp="1"/>
          </p:cNvSpPr>
          <p:nvPr>
            <p:ph idx="4294967295"/>
          </p:nvPr>
        </p:nvSpPr>
        <p:spPr>
          <a:xfrm>
            <a:off x="6313714" y="2189408"/>
            <a:ext cx="5452057" cy="3799266"/>
          </a:xfrm>
        </p:spPr>
        <p:txBody>
          <a:bodyPr/>
          <a:lstStyle/>
          <a:p>
            <a:r>
              <a:rPr lang="en-US" dirty="0"/>
              <a:t>Social Studies (70 minutes)</a:t>
            </a:r>
            <a:br>
              <a:rPr lang="en-US" dirty="0"/>
            </a:br>
            <a:r>
              <a:rPr lang="en-US" dirty="0"/>
              <a:t>(35 questions) Possible </a:t>
            </a:r>
            <a:r>
              <a:rPr lang="en-US" dirty="0" smtClean="0"/>
              <a:t>item types</a:t>
            </a:r>
            <a:r>
              <a:rPr lang="en-US" dirty="0"/>
              <a:t>: </a:t>
            </a:r>
          </a:p>
          <a:p>
            <a:pPr lvl="1"/>
            <a:r>
              <a:rPr lang="fr-FR" dirty="0"/>
              <a:t>Multiple-</a:t>
            </a:r>
            <a:r>
              <a:rPr lang="fr-FR" dirty="0" err="1"/>
              <a:t>choice</a:t>
            </a:r>
            <a:r>
              <a:rPr lang="fr-FR" dirty="0"/>
              <a:t> </a:t>
            </a:r>
            <a:endParaRPr lang="fr-FR" dirty="0" smtClean="0"/>
          </a:p>
          <a:p>
            <a:pPr lvl="1"/>
            <a:r>
              <a:rPr lang="en-US" dirty="0" smtClean="0"/>
              <a:t>Drag-and-drop</a:t>
            </a:r>
            <a:endParaRPr lang="en-US" dirty="0"/>
          </a:p>
          <a:p>
            <a:pPr lvl="1"/>
            <a:r>
              <a:rPr lang="en-US" dirty="0"/>
              <a:t>Hot spot</a:t>
            </a:r>
          </a:p>
          <a:p>
            <a:pPr lvl="1"/>
            <a:r>
              <a:rPr lang="en-US" dirty="0"/>
              <a:t>Fill in the </a:t>
            </a:r>
            <a:r>
              <a:rPr lang="en-US" dirty="0" smtClean="0"/>
              <a:t>blank.</a:t>
            </a:r>
            <a:endParaRPr lang="en-US" dirty="0"/>
          </a:p>
          <a:p>
            <a:r>
              <a:rPr lang="en-US" dirty="0"/>
              <a:t>Calculator: TI-30XS scientific </a:t>
            </a:r>
            <a:r>
              <a:rPr lang="en-US" dirty="0" smtClean="0"/>
              <a:t>calculator.</a:t>
            </a:r>
            <a:endParaRPr lang="en-US" dirty="0"/>
          </a:p>
          <a:p>
            <a:endParaRPr lang="en-US" dirty="0"/>
          </a:p>
        </p:txBody>
      </p:sp>
      <p:sp>
        <p:nvSpPr>
          <p:cNvPr id="6" name="Text Placeholder 5"/>
          <p:cNvSpPr>
            <a:spLocks noGrp="1"/>
          </p:cNvSpPr>
          <p:nvPr>
            <p:ph type="body" idx="1"/>
          </p:nvPr>
        </p:nvSpPr>
        <p:spPr/>
        <p:txBody>
          <a:bodyPr/>
          <a:lstStyle/>
          <a:p>
            <a:r>
              <a:rPr lang="en-US" dirty="0" err="1"/>
              <a:t>HiSET</a:t>
            </a:r>
            <a:endParaRPr lang="en-US" dirty="0"/>
          </a:p>
        </p:txBody>
      </p:sp>
      <p:sp>
        <p:nvSpPr>
          <p:cNvPr id="9" name="Text Placeholder 8"/>
          <p:cNvSpPr>
            <a:spLocks noGrp="1"/>
          </p:cNvSpPr>
          <p:nvPr>
            <p:ph type="body" idx="15"/>
          </p:nvPr>
        </p:nvSpPr>
        <p:spPr/>
        <p:txBody>
          <a:bodyPr/>
          <a:lstStyle/>
          <a:p>
            <a:endParaRPr lang="en-US" dirty="0" smtClean="0"/>
          </a:p>
          <a:p>
            <a:r>
              <a:rPr lang="en-US" dirty="0" smtClean="0"/>
              <a:t>GED </a:t>
            </a:r>
            <a:endParaRPr lang="en-US" dirty="0"/>
          </a:p>
          <a:p>
            <a:endParaRPr lang="en-US" dirty="0"/>
          </a:p>
        </p:txBody>
      </p:sp>
      <p:sp>
        <p:nvSpPr>
          <p:cNvPr id="5" name="Title 4"/>
          <p:cNvSpPr>
            <a:spLocks noGrp="1"/>
          </p:cNvSpPr>
          <p:nvPr>
            <p:ph type="title"/>
          </p:nvPr>
        </p:nvSpPr>
        <p:spPr/>
        <p:txBody>
          <a:bodyPr/>
          <a:lstStyle/>
          <a:p>
            <a:r>
              <a:rPr lang="en-US" dirty="0"/>
              <a:t>Which Test Should My Student Take? </a:t>
            </a:r>
          </a:p>
        </p:txBody>
      </p:sp>
    </p:spTree>
    <p:extLst>
      <p:ext uri="{BB962C8B-B14F-4D97-AF65-F5344CB8AC3E}">
        <p14:creationId xmlns:p14="http://schemas.microsoft.com/office/powerpoint/2010/main" val="1641132542"/>
      </p:ext>
    </p:extLst>
  </p:cSld>
  <p:clrMapOvr>
    <a:masterClrMapping/>
  </p:clrMapOvr>
  <p:timing>
    <p:tnLst>
      <p:par>
        <p:cTn id="1" dur="indefinite" restart="never" nodeType="tmRoot"/>
      </p:par>
    </p:tnLst>
  </p:timing>
</p:sld>
</file>

<file path=ppt/theme/theme1.xml><?xml version="1.0" encoding="utf-8"?>
<a:theme xmlns:a="http://schemas.openxmlformats.org/drawingml/2006/main" name="ESE​​">
  <a:themeElements>
    <a:clrScheme name="ESE color scheme">
      <a:dk1>
        <a:srgbClr val="203B6A"/>
      </a:dk1>
      <a:lt1>
        <a:sysClr val="window" lastClr="FFFFFF"/>
      </a:lt1>
      <a:dk2>
        <a:srgbClr val="203B6A"/>
      </a:dk2>
      <a:lt2>
        <a:srgbClr val="E7E6E6"/>
      </a:lt2>
      <a:accent1>
        <a:srgbClr val="203B6A"/>
      </a:accent1>
      <a:accent2>
        <a:srgbClr val="ED7D31"/>
      </a:accent2>
      <a:accent3>
        <a:srgbClr val="FFC000"/>
      </a:accent3>
      <a:accent4>
        <a:srgbClr val="0563C1"/>
      </a:accent4>
      <a:accent5>
        <a:srgbClr val="00B050"/>
      </a:accent5>
      <a:accent6>
        <a:srgbClr val="FFFF00"/>
      </a:accent6>
      <a:hlink>
        <a:srgbClr val="0563C1"/>
      </a:hlink>
      <a:folHlink>
        <a:srgbClr val="954F72"/>
      </a:folHlink>
    </a:clrScheme>
    <a:fontScheme name="ESE">
      <a:majorFont>
        <a:latin typeface="Segoe UI Semibold"/>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AC9E620963BBA41A72A2CD90C6D5CD2" ma:contentTypeVersion="13" ma:contentTypeDescription="Create a new document." ma:contentTypeScope="" ma:versionID="156074e159f8a0003c549bb4efcc8e9c">
  <xsd:schema xmlns:xsd="http://www.w3.org/2001/XMLSchema" xmlns:xs="http://www.w3.org/2001/XMLSchema" xmlns:p="http://schemas.microsoft.com/office/2006/metadata/properties" xmlns:ns2="f9b22dbe-96aa-48e9-90e8-6bbe10bd15b4" xmlns:ns3="a584aa2a-dc41-4729-bb3e-dd4d3d594173" targetNamespace="http://schemas.microsoft.com/office/2006/metadata/properties" ma:root="true" ma:fieldsID="3e012fd0077e6383730b176180c208a1" ns2:_="" ns3:_="">
    <xsd:import namespace="f9b22dbe-96aa-48e9-90e8-6bbe10bd15b4"/>
    <xsd:import namespace="a584aa2a-dc41-4729-bb3e-dd4d3d59417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b22dbe-96aa-48e9-90e8-6bbe10bd15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584aa2a-dc41-4729-bb3e-dd4d3d594173"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ECD6EFE-D4A7-407C-8732-9D1675532193}"/>
</file>

<file path=customXml/itemProps2.xml><?xml version="1.0" encoding="utf-8"?>
<ds:datastoreItem xmlns:ds="http://schemas.openxmlformats.org/officeDocument/2006/customXml" ds:itemID="{E714BF34-AE18-4128-9FEF-CD4D4CBE565C}"/>
</file>

<file path=customXml/itemProps3.xml><?xml version="1.0" encoding="utf-8"?>
<ds:datastoreItem xmlns:ds="http://schemas.openxmlformats.org/officeDocument/2006/customXml" ds:itemID="{140FC267-0F27-4C8F-A725-875E0A559DAC}"/>
</file>

<file path=docProps/app.xml><?xml version="1.0" encoding="utf-8"?>
<Properties xmlns="http://schemas.openxmlformats.org/officeDocument/2006/extended-properties" xmlns:vt="http://schemas.openxmlformats.org/officeDocument/2006/docPropsVTypes">
  <Template>ESE PowerPoint Template 2017</Template>
  <TotalTime>1578</TotalTime>
  <Words>2378</Words>
  <Application>Microsoft Office PowerPoint</Application>
  <PresentationFormat>Widescreen</PresentationFormat>
  <Paragraphs>362</Paragraphs>
  <Slides>39</Slides>
  <Notes>36</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39</vt:i4>
      </vt:variant>
    </vt:vector>
  </HeadingPairs>
  <TitlesOfParts>
    <vt:vector size="50" baseType="lpstr">
      <vt:lpstr>Arial</vt:lpstr>
      <vt:lpstr>Cambria Math</vt:lpstr>
      <vt:lpstr>Courier New</vt:lpstr>
      <vt:lpstr>等线</vt:lpstr>
      <vt:lpstr>Segoe</vt:lpstr>
      <vt:lpstr>Segoe SemiBold</vt:lpstr>
      <vt:lpstr>Segoe UI</vt:lpstr>
      <vt:lpstr>Segoe UI Black</vt:lpstr>
      <vt:lpstr>Segoe UI Semibold</vt:lpstr>
      <vt:lpstr>Wingdings</vt:lpstr>
      <vt:lpstr>ESE​​</vt:lpstr>
      <vt:lpstr>Pushing your HSE Students to the College &amp; Career Ready Threshold </vt:lpstr>
      <vt:lpstr>PowerPoint Presentation</vt:lpstr>
      <vt:lpstr>PowerPoint Presentation</vt:lpstr>
      <vt:lpstr>What’s New In HSE ?</vt:lpstr>
      <vt:lpstr>PowerPoint Presentation</vt:lpstr>
      <vt:lpstr>Which Test Should My Student Take? – Why Two Tests? </vt:lpstr>
      <vt:lpstr>Which Test Should My Student Take? </vt:lpstr>
      <vt:lpstr>Which Test Should My Student Take? </vt:lpstr>
      <vt:lpstr>Which Test Should My Student Take? </vt:lpstr>
      <vt:lpstr>Which Test Should My Student Take? </vt:lpstr>
      <vt:lpstr>Which Test Should My Student Take? </vt:lpstr>
      <vt:lpstr>Which Test Should My Student Take? </vt:lpstr>
      <vt:lpstr>PowerPoint Presentation</vt:lpstr>
      <vt:lpstr>Registration and Admission </vt:lpstr>
      <vt:lpstr>Registration and Admission </vt:lpstr>
      <vt:lpstr>Registration and Admission </vt:lpstr>
      <vt:lpstr>Registration and Admission </vt:lpstr>
      <vt:lpstr>Registration and Admission </vt:lpstr>
      <vt:lpstr>Registration and Admission </vt:lpstr>
      <vt:lpstr>Registration and Admission </vt:lpstr>
      <vt:lpstr>Registration and Admission </vt:lpstr>
      <vt:lpstr>PowerPoint Presentation</vt:lpstr>
      <vt:lpstr>Test Material </vt:lpstr>
      <vt:lpstr>Test Material </vt:lpstr>
      <vt:lpstr>Test Material </vt:lpstr>
      <vt:lpstr>Test Material </vt:lpstr>
      <vt:lpstr>Test Material </vt:lpstr>
      <vt:lpstr>Test Material </vt:lpstr>
      <vt:lpstr>Test Material </vt:lpstr>
      <vt:lpstr>Test Material </vt:lpstr>
      <vt:lpstr>Test Material </vt:lpstr>
      <vt:lpstr>PowerPoint Presentation</vt:lpstr>
      <vt:lpstr>I Took the Test–Now What? Re-Test Options</vt:lpstr>
      <vt:lpstr>I Took the Test–Now What? Score Reporting </vt:lpstr>
      <vt:lpstr>I Took the Test–Now What? I Passed !!!</vt:lpstr>
      <vt:lpstr>I Took the Test–Now What? I Passed !!!</vt:lpstr>
      <vt:lpstr>I Took the Test–Now What? I Passed !!!</vt:lpstr>
      <vt:lpstr>PowerPoint Presentation</vt:lpstr>
      <vt:lpstr>PowerPoint Presentation</vt:lpstr>
    </vt:vector>
  </TitlesOfParts>
  <Company>Executive Office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Place Your Main Title Here</dc:title>
  <dc:creator>Farma, Michael (ESE)</dc:creator>
  <cp:lastModifiedBy>Farma, Michael (ESE)</cp:lastModifiedBy>
  <cp:revision>100</cp:revision>
  <cp:lastPrinted>2018-04-05T14:25:42Z</cp:lastPrinted>
  <dcterms:created xsi:type="dcterms:W3CDTF">2018-02-06T17:58:58Z</dcterms:created>
  <dcterms:modified xsi:type="dcterms:W3CDTF">2018-09-24T18:12:23Z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0x0101002AC9E620963BBA41A72A2CD90C6D5CD2</vt:lpwstr>
  </property>
</Properties>
</file>